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56" r:id="rId2"/>
    <p:sldMasterId id="2147483664" r:id="rId3"/>
    <p:sldMasterId id="2147483672" r:id="rId4"/>
    <p:sldMasterId id="2147483675" r:id="rId5"/>
    <p:sldMasterId id="2147483726" r:id="rId6"/>
  </p:sldMasterIdLst>
  <p:notesMasterIdLst>
    <p:notesMasterId r:id="rId29"/>
  </p:notesMasterIdLst>
  <p:sldIdLst>
    <p:sldId id="332" r:id="rId7"/>
    <p:sldId id="3112" r:id="rId8"/>
    <p:sldId id="301" r:id="rId9"/>
    <p:sldId id="6602" r:id="rId10"/>
    <p:sldId id="1508" r:id="rId11"/>
    <p:sldId id="1510" r:id="rId12"/>
    <p:sldId id="1509" r:id="rId13"/>
    <p:sldId id="3114" r:id="rId14"/>
    <p:sldId id="3115" r:id="rId15"/>
    <p:sldId id="1515" r:id="rId16"/>
    <p:sldId id="3113" r:id="rId17"/>
    <p:sldId id="3116" r:id="rId18"/>
    <p:sldId id="1517" r:id="rId19"/>
    <p:sldId id="3117" r:id="rId20"/>
    <p:sldId id="1520" r:id="rId21"/>
    <p:sldId id="1521" r:id="rId22"/>
    <p:sldId id="2146847158" r:id="rId23"/>
    <p:sldId id="1523" r:id="rId24"/>
    <p:sldId id="1524" r:id="rId25"/>
    <p:sldId id="1525" r:id="rId26"/>
    <p:sldId id="1527"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D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3D83F3-7106-4090-9248-7BC4F6B20CF3}" v="442" dt="2023-10-26T02:58:12.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9988" autoAdjust="0"/>
  </p:normalViewPr>
  <p:slideViewPr>
    <p:cSldViewPr snapToGrid="0" snapToObjects="1">
      <p:cViewPr varScale="1">
        <p:scale>
          <a:sx n="42" d="100"/>
          <a:sy n="42" d="100"/>
        </p:scale>
        <p:origin x="1540" y="32"/>
      </p:cViewPr>
      <p:guideLst/>
    </p:cSldViewPr>
  </p:slid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38657-6B4F-4B1E-BEDB-060780B5C24F}" type="datetimeFigureOut">
              <a:rPr lang="en-AU" smtClean="0"/>
              <a:t>10/09/2024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56CA1-543E-4876-9762-0E9A0D7EA4F6}" type="slidenum">
              <a:rPr lang="en-AU" smtClean="0"/>
              <a:t>‹#›</a:t>
            </a:fld>
            <a:endParaRPr lang="en-AU"/>
          </a:p>
        </p:txBody>
      </p:sp>
    </p:spTree>
    <p:extLst>
      <p:ext uri="{BB962C8B-B14F-4D97-AF65-F5344CB8AC3E}">
        <p14:creationId xmlns:p14="http://schemas.microsoft.com/office/powerpoint/2010/main" val="309371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AU" sz="1200" b="0" i="0" baseline="0" dirty="0">
                <a:solidFill>
                  <a:srgbClr val="1E2028"/>
                </a:solidFill>
                <a:effectLst/>
                <a:latin typeface="+mn-lt"/>
                <a:ea typeface="Arial" panose="020B0604020202020204" pitchFamily="34" charset="0"/>
                <a:cs typeface="Times New Roman (Body CS)"/>
              </a:rPr>
              <a:t>Introduction:</a:t>
            </a:r>
          </a:p>
          <a:p>
            <a:pPr>
              <a:lnSpc>
                <a:spcPct val="150000"/>
              </a:lnSpc>
              <a:spcAft>
                <a:spcPts val="1000"/>
              </a:spcAft>
            </a:pPr>
            <a:endParaRPr lang="en-AU" sz="1200" b="0" i="0" baseline="0" dirty="0">
              <a:solidFill>
                <a:srgbClr val="1E2028"/>
              </a:solidFill>
              <a:effectLst/>
              <a:latin typeface="+mn-lt"/>
              <a:ea typeface="Arial" panose="020B0604020202020204" pitchFamily="34" charset="0"/>
              <a:cs typeface="Times New Roman (Body CS)"/>
            </a:endParaRPr>
          </a:p>
          <a:p>
            <a:pPr>
              <a:lnSpc>
                <a:spcPct val="150000"/>
              </a:lnSpc>
              <a:spcAft>
                <a:spcPts val="1000"/>
              </a:spcAft>
            </a:pPr>
            <a:r>
              <a:rPr lang="en-AU" sz="1200" b="0" i="0" baseline="0" dirty="0">
                <a:solidFill>
                  <a:srgbClr val="1E2028"/>
                </a:solidFill>
                <a:effectLst/>
                <a:latin typeface="+mn-lt"/>
                <a:ea typeface="Arial" panose="020B0604020202020204" pitchFamily="34" charset="0"/>
                <a:cs typeface="Times New Roman (Body CS)"/>
              </a:rPr>
              <a:t>The Academy Leadership Excellence Framework is based on work undertaken over several years, including reviewing research evidence linking leadership to students’ academic and wellbeing outcomes, investigating leadership development frameworks in comparable jurisdictions, and consulting with Victorian school and system leaders. </a:t>
            </a:r>
          </a:p>
          <a:p>
            <a:pPr>
              <a:lnSpc>
                <a:spcPct val="150000"/>
              </a:lnSpc>
              <a:spcAft>
                <a:spcPts val="1000"/>
              </a:spcAft>
            </a:pPr>
            <a:r>
              <a:rPr lang="en-AU" sz="1200" b="0" i="0" baseline="0" dirty="0">
                <a:solidFill>
                  <a:srgbClr val="1E2028"/>
                </a:solidFill>
                <a:effectLst/>
                <a:latin typeface="+mn-lt"/>
                <a:ea typeface="Arial" panose="020B0604020202020204" pitchFamily="34" charset="0"/>
                <a:cs typeface="Times New Roman (Body CS)"/>
              </a:rPr>
              <a:t>The Framework is reflective of the work of Emeritus Distinguished Professor Viviane Robinson of the University of Auckland. Viviane has published extensively on school improvement and leadership over many years and has worked to reduce the gap between research and practice in education. </a:t>
            </a:r>
          </a:p>
          <a:p>
            <a:pPr>
              <a:lnSpc>
                <a:spcPct val="150000"/>
              </a:lnSpc>
              <a:spcAft>
                <a:spcPts val="1000"/>
              </a:spcAft>
            </a:pPr>
            <a:endParaRPr lang="en-AU" sz="1200" b="0" i="0" baseline="0" dirty="0">
              <a:solidFill>
                <a:srgbClr val="1E2028"/>
              </a:solidFill>
              <a:effectLst/>
              <a:latin typeface="+mn-lt"/>
              <a:ea typeface="Arial" panose="020B0604020202020204" pitchFamily="34" charset="0"/>
              <a:cs typeface="Times New Roman (Body CS)"/>
            </a:endParaRPr>
          </a:p>
          <a:p>
            <a:pPr algn="l"/>
            <a:r>
              <a:rPr lang="en-AU" b="0" i="0" baseline="0" dirty="0">
                <a:solidFill>
                  <a:srgbClr val="1E2028"/>
                </a:solidFill>
                <a:effectLst/>
                <a:latin typeface="+mn-lt"/>
              </a:rPr>
              <a:t>The Academy Leadership Excellence Framework (ALEF) aims to inspire current and future school leaders to pursue leadership excellence, so that every child has the opportunity for a great education and the best possible start in life.  </a:t>
            </a:r>
          </a:p>
          <a:p>
            <a:pPr algn="l"/>
            <a:r>
              <a:rPr lang="en-AU" b="0" i="0" baseline="0" dirty="0">
                <a:solidFill>
                  <a:srgbClr val="1E2028"/>
                </a:solidFill>
                <a:effectLst/>
                <a:latin typeface="+mn-lt"/>
              </a:rPr>
              <a:t>The ALEF sets out the practices, capabilities and dispositions required for excellence at all levels of leadership.​ It equips teachers and school leaders with the skills and mindset to navigate student-centred decision making and drive positive change.  </a:t>
            </a: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a:t>
            </a:fld>
            <a:endParaRPr lang="en-AU"/>
          </a:p>
        </p:txBody>
      </p:sp>
    </p:spTree>
    <p:extLst>
      <p:ext uri="{BB962C8B-B14F-4D97-AF65-F5344CB8AC3E}">
        <p14:creationId xmlns:p14="http://schemas.microsoft.com/office/powerpoint/2010/main" val="254829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ct val="150000"/>
              </a:lnSpc>
              <a:spcAft>
                <a:spcPts val="1000"/>
              </a:spcAft>
            </a:pPr>
            <a:r>
              <a:rPr lang="en-AU" sz="1200" b="0" i="0" kern="1200" baseline="0" dirty="0">
                <a:solidFill>
                  <a:srgbClr val="1E2028"/>
                </a:solidFill>
                <a:effectLst/>
                <a:latin typeface="+mn-lt"/>
                <a:ea typeface="Arial" panose="020B0604020202020204" pitchFamily="34" charset="0"/>
                <a:cs typeface="Times New Roman (Body CS)"/>
              </a:rPr>
              <a:t>Using relevant knowledge</a:t>
            </a:r>
          </a:p>
          <a:p>
            <a:pPr marL="0" lvl="0" indent="-342900" algn="l" defTabSz="914400" rtl="0" eaLnBrk="1" latinLnBrk="0" hangingPunct="1">
              <a:lnSpc>
                <a:spcPct val="150000"/>
              </a:lnSpc>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Using relevant knowledge, requires educational leaders to be knowledgeable and to use that knowledge to analyse and resolve problems that prevent attainment of improvement goals. The background knowledge required is that which is directly relevant to the five domains of leadership practice. For example, competent practice of the domain ‘Leading teaching, learning and wellbeing’ requires leaders to have up to date evidence-based knowledge of how students learn and of how teachers develop and promote that learning in diverse classroom contexts. </a:t>
            </a:r>
          </a:p>
          <a:p>
            <a:pPr marL="0" lvl="0" indent="-342900" algn="l" defTabSz="914400" rtl="0" eaLnBrk="1" latinLnBrk="0" hangingPunct="1">
              <a:lnSpc>
                <a:spcPct val="150000"/>
              </a:lnSpc>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While this capability gives priority to enriching excellent leaders’ domain-specific educational knowledge, it also recognises that, in addition to the science of learning and teaching, leaders need knowledge of relevant aspects of leadership and management, and how to use that knowledge in ways that serve educational purposes.</a:t>
            </a:r>
          </a:p>
          <a:p>
            <a:pPr marL="0" lvl="0" indent="-342900" algn="l" defTabSz="914400" rtl="0" eaLnBrk="1" latinLnBrk="0" hangingPunct="1">
              <a:lnSpc>
                <a:spcPct val="150000"/>
              </a:lnSpc>
              <a:spcAft>
                <a:spcPts val="1000"/>
              </a:spcAft>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The goal is not that an excellent leader knows everything, but that they know enough to be credible and to know what they do not know, and how to access the resources they need to lead effectively. Deep educational knowledge enables excellent leaders to quickly generate hypotheses about what is occurring, why, and what to do next.</a:t>
            </a: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11</a:t>
            </a:fld>
            <a:endParaRPr lang="en-AU"/>
          </a:p>
        </p:txBody>
      </p:sp>
    </p:spTree>
    <p:extLst>
      <p:ext uri="{BB962C8B-B14F-4D97-AF65-F5344CB8AC3E}">
        <p14:creationId xmlns:p14="http://schemas.microsoft.com/office/powerpoint/2010/main" val="123900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rgbClr val="1E2028"/>
                </a:solidFill>
                <a:effectLst/>
                <a:latin typeface="+mn-lt"/>
                <a:ea typeface="+mn-ea"/>
                <a:cs typeface="+mn-cs"/>
              </a:rPr>
              <a:t>Complex problems have multiple interacting elements </a:t>
            </a:r>
          </a:p>
          <a:p>
            <a:pPr marL="0" algn="l" defTabSz="914400" rtl="0" eaLnBrk="1" latinLnBrk="0" hangingPunct="1"/>
            <a:endParaRPr lang="en-AU" sz="1200" b="0" i="0" kern="1200" baseline="0" dirty="0">
              <a:solidFill>
                <a:srgbClr val="1E202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baseline="0" dirty="0">
                <a:solidFill>
                  <a:srgbClr val="1E2028"/>
                </a:solidFill>
                <a:effectLst/>
                <a:latin typeface="+mn-lt"/>
                <a:ea typeface="+mn-ea"/>
                <a:cs typeface="+mn-cs"/>
              </a:rPr>
              <a:t>Critical importance of causal inquiry to interrupt the quick fix</a:t>
            </a:r>
            <a:endParaRPr lang="en-US" sz="1200" b="0" i="0" kern="1200" baseline="0" dirty="0">
              <a:solidFill>
                <a:srgbClr val="1E2028"/>
              </a:solidFill>
              <a:effectLst/>
              <a:latin typeface="+mn-lt"/>
              <a:ea typeface="+mn-ea"/>
              <a:cs typeface="+mn-cs"/>
            </a:endParaRPr>
          </a:p>
          <a:p>
            <a:pPr marL="0" algn="l" defTabSz="914400" rtl="0" eaLnBrk="1" latinLnBrk="0" hangingPunct="1"/>
            <a:endParaRPr lang="en-AU" sz="1200" b="0" i="0" kern="1200" baseline="0" dirty="0">
              <a:solidFill>
                <a:srgbClr val="1E202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baseline="0" dirty="0">
                <a:solidFill>
                  <a:srgbClr val="1E2028"/>
                </a:solidFill>
                <a:effectLst/>
                <a:latin typeface="+mn-lt"/>
                <a:ea typeface="+mn-ea"/>
                <a:cs typeface="+mn-cs"/>
              </a:rPr>
              <a:t>Learn a systematic process that is transferable across multiple problems</a:t>
            </a:r>
            <a:endParaRPr lang="en-US" sz="1200" b="0" i="0" kern="1200" baseline="0" dirty="0">
              <a:solidFill>
                <a:srgbClr val="1E2028"/>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12</a:t>
            </a:fld>
            <a:endParaRPr lang="en-AU"/>
          </a:p>
        </p:txBody>
      </p:sp>
    </p:spTree>
    <p:extLst>
      <p:ext uri="{BB962C8B-B14F-4D97-AF65-F5344CB8AC3E}">
        <p14:creationId xmlns:p14="http://schemas.microsoft.com/office/powerpoint/2010/main" val="5159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AU" sz="1200" b="0" i="0" kern="1200" baseline="0" dirty="0">
                <a:solidFill>
                  <a:srgbClr val="1E2028"/>
                </a:solidFill>
                <a:effectLst/>
                <a:latin typeface="+mn-lt"/>
                <a:ea typeface="+mn-ea"/>
                <a:cs typeface="+mn-cs"/>
              </a:rPr>
              <a:t>Stage 1: Problem identification</a:t>
            </a:r>
            <a:br>
              <a:rPr lang="en-AU" sz="1200" b="0" i="0" kern="1200" baseline="0" dirty="0">
                <a:solidFill>
                  <a:srgbClr val="1E2028"/>
                </a:solidFill>
                <a:effectLst/>
                <a:latin typeface="+mn-lt"/>
                <a:ea typeface="+mn-ea"/>
                <a:cs typeface="+mn-cs"/>
              </a:rPr>
            </a:br>
            <a:r>
              <a:rPr lang="en-AU" sz="1200" b="0" i="0" kern="1200" baseline="0" dirty="0">
                <a:solidFill>
                  <a:srgbClr val="1E2028"/>
                </a:solidFill>
                <a:effectLst/>
                <a:latin typeface="+mn-lt"/>
                <a:ea typeface="+mn-ea"/>
                <a:cs typeface="+mn-cs"/>
              </a:rPr>
              <a:t>The first step in complex, collaborative problem solving is to test whether there is sufficient agreement that outcomes for particular students are less than satisfactory. A problem can be simply defined as a gap between the current situation and a desired situation. </a:t>
            </a:r>
          </a:p>
          <a:p>
            <a:pPr>
              <a:spcAft>
                <a:spcPts val="1000"/>
              </a:spcAft>
            </a:pPr>
            <a:r>
              <a:rPr lang="en-AU" sz="1200" b="0" i="0" kern="1200" baseline="0" dirty="0">
                <a:solidFill>
                  <a:srgbClr val="1E2028"/>
                </a:solidFill>
                <a:effectLst/>
                <a:latin typeface="+mn-lt"/>
                <a:ea typeface="+mn-ea"/>
                <a:cs typeface="+mn-cs"/>
              </a:rPr>
              <a:t>Stage 2: Problem causes</a:t>
            </a:r>
            <a:br>
              <a:rPr lang="en-AU" sz="1200" b="0" i="0" kern="1200" baseline="0" dirty="0">
                <a:solidFill>
                  <a:srgbClr val="1E2028"/>
                </a:solidFill>
                <a:effectLst/>
                <a:latin typeface="+mn-lt"/>
                <a:ea typeface="+mn-ea"/>
                <a:cs typeface="+mn-cs"/>
              </a:rPr>
            </a:br>
            <a:r>
              <a:rPr lang="en-AU" sz="1200" b="0" i="0" kern="1200" baseline="0" dirty="0">
                <a:solidFill>
                  <a:srgbClr val="1E2028"/>
                </a:solidFill>
                <a:effectLst/>
                <a:latin typeface="+mn-lt"/>
                <a:ea typeface="+mn-ea"/>
                <a:cs typeface="+mn-cs"/>
              </a:rPr>
              <a:t>The next step is to generate and test causal hypotheses through a planned inquiry process, before suggesting or selecting solution strategies. There is considerable evidence that leaders who are under pressure move straight from problem identification to problem solutions, omitting discussion of causes and of solution requirements.</a:t>
            </a:r>
          </a:p>
          <a:p>
            <a:pPr>
              <a:spcAft>
                <a:spcPts val="1000"/>
              </a:spcAft>
            </a:pPr>
            <a:r>
              <a:rPr lang="en-AU" sz="1200" b="0" i="0" kern="1200" baseline="0" dirty="0">
                <a:solidFill>
                  <a:srgbClr val="1E2028"/>
                </a:solidFill>
                <a:effectLst/>
                <a:latin typeface="+mn-lt"/>
                <a:ea typeface="+mn-ea"/>
                <a:cs typeface="+mn-cs"/>
              </a:rPr>
              <a:t>Stage 3: Solution requirements</a:t>
            </a:r>
            <a:br>
              <a:rPr lang="en-AU" sz="1200" b="0" i="0" kern="1200" baseline="0" dirty="0">
                <a:solidFill>
                  <a:srgbClr val="1E2028"/>
                </a:solidFill>
                <a:effectLst/>
                <a:latin typeface="+mn-lt"/>
                <a:ea typeface="+mn-ea"/>
                <a:cs typeface="+mn-cs"/>
              </a:rPr>
            </a:br>
            <a:r>
              <a:rPr lang="en-AU" sz="1200" b="0" i="0" kern="1200" baseline="0" dirty="0">
                <a:solidFill>
                  <a:srgbClr val="1E2028"/>
                </a:solidFill>
                <a:effectLst/>
                <a:latin typeface="+mn-lt"/>
                <a:ea typeface="+mn-ea"/>
                <a:cs typeface="+mn-cs"/>
              </a:rPr>
              <a:t>It is important to establish a set of criteria against which to evaluate proposed solution strategies. By making these criteria explicit, effective solutions that address the causes of the problem and meet other practical criteria, like available time and money, are more likely to be crafted. If this stage is undertaken well, the complexity of the problem is addressed by making explicit the tensions and interactions between the various solution requirements. </a:t>
            </a:r>
          </a:p>
          <a:p>
            <a:pPr>
              <a:spcAft>
                <a:spcPts val="1000"/>
              </a:spcAft>
            </a:pPr>
            <a:r>
              <a:rPr lang="en-AU" sz="1200" b="0" i="0" kern="1200" baseline="0" dirty="0">
                <a:solidFill>
                  <a:srgbClr val="1E2028"/>
                </a:solidFill>
                <a:effectLst/>
                <a:latin typeface="+mn-lt"/>
                <a:ea typeface="+mn-ea"/>
                <a:cs typeface="+mn-cs"/>
              </a:rPr>
              <a:t>Stage 4: Problem solutions</a:t>
            </a:r>
            <a:br>
              <a:rPr lang="en-AU" sz="1200" b="0" i="0" kern="1200" baseline="0" dirty="0">
                <a:solidFill>
                  <a:srgbClr val="1E2028"/>
                </a:solidFill>
                <a:effectLst/>
                <a:latin typeface="+mn-lt"/>
                <a:ea typeface="+mn-ea"/>
                <a:cs typeface="+mn-cs"/>
              </a:rPr>
            </a:br>
            <a:r>
              <a:rPr lang="en-AU" sz="1200" b="0" i="0" kern="1200" baseline="0" dirty="0">
                <a:solidFill>
                  <a:srgbClr val="1E2028"/>
                </a:solidFill>
                <a:effectLst/>
                <a:latin typeface="+mn-lt"/>
                <a:ea typeface="+mn-ea"/>
                <a:cs typeface="+mn-cs"/>
              </a:rPr>
              <a:t>Agreement is reached on the strategies that sufficiently satisfy the set of solution requirements, and are implemented through a progressively revised action plan. </a:t>
            </a:r>
          </a:p>
          <a:p>
            <a:pPr>
              <a:spcAft>
                <a:spcPts val="1000"/>
              </a:spcAft>
            </a:pPr>
            <a:r>
              <a:rPr lang="en-AU" sz="1200" b="0" i="0" kern="1200" baseline="0" dirty="0">
                <a:solidFill>
                  <a:srgbClr val="1E2028"/>
                </a:solidFill>
                <a:effectLst/>
                <a:latin typeface="+mn-lt"/>
                <a:ea typeface="+mn-ea"/>
                <a:cs typeface="+mn-cs"/>
              </a:rPr>
              <a:t>Stage 5: Problem outcomes</a:t>
            </a:r>
            <a:br>
              <a:rPr lang="en-AU" sz="1200" b="0" i="0" kern="1200" baseline="0" dirty="0">
                <a:solidFill>
                  <a:srgbClr val="1E2028"/>
                </a:solidFill>
                <a:effectLst/>
                <a:latin typeface="+mn-lt"/>
                <a:ea typeface="+mn-ea"/>
                <a:cs typeface="+mn-cs"/>
              </a:rPr>
            </a:br>
            <a:r>
              <a:rPr lang="en-AU" sz="1200" b="0" i="0" kern="1200" baseline="0" dirty="0">
                <a:solidFill>
                  <a:srgbClr val="1E2028"/>
                </a:solidFill>
                <a:effectLst/>
                <a:latin typeface="+mn-lt"/>
                <a:ea typeface="+mn-ea"/>
                <a:cs typeface="+mn-cs"/>
              </a:rPr>
              <a:t>Throughout enactment, feedback about the quality and consistency of implementation, as well as about the impact of the solution strategies on student outcomes, is sought and considered by all involved.</a:t>
            </a:r>
          </a:p>
          <a:p>
            <a:pPr>
              <a:spcAft>
                <a:spcPts val="1000"/>
              </a:spcAft>
            </a:pPr>
            <a:r>
              <a:rPr lang="en-AU" sz="1200" b="0" i="0" kern="1200" baseline="0" dirty="0" err="1">
                <a:solidFill>
                  <a:srgbClr val="1E2028"/>
                </a:solidFill>
                <a:effectLst/>
                <a:latin typeface="+mn-lt"/>
                <a:ea typeface="+mn-ea"/>
                <a:cs typeface="+mn-cs"/>
              </a:rPr>
              <a:t>Mintrop</a:t>
            </a:r>
            <a:r>
              <a:rPr lang="en-AU" sz="1200" b="0" i="0" kern="1200" baseline="0" dirty="0">
                <a:solidFill>
                  <a:srgbClr val="1E2028"/>
                </a:solidFill>
                <a:effectLst/>
                <a:latin typeface="+mn-lt"/>
                <a:ea typeface="+mn-ea"/>
                <a:cs typeface="+mn-cs"/>
              </a:rPr>
              <a:t>, R., &amp; </a:t>
            </a:r>
            <a:r>
              <a:rPr lang="en-AU" sz="1200" b="0" i="0" kern="1200" baseline="0" dirty="0" err="1">
                <a:solidFill>
                  <a:srgbClr val="1E2028"/>
                </a:solidFill>
                <a:effectLst/>
                <a:latin typeface="+mn-lt"/>
                <a:ea typeface="+mn-ea"/>
                <a:cs typeface="+mn-cs"/>
              </a:rPr>
              <a:t>Zumpe</a:t>
            </a:r>
            <a:r>
              <a:rPr lang="en-AU" sz="1200" b="0" i="0" kern="1200" baseline="0" dirty="0">
                <a:solidFill>
                  <a:srgbClr val="1E2028"/>
                </a:solidFill>
                <a:effectLst/>
                <a:latin typeface="+mn-lt"/>
                <a:ea typeface="+mn-ea"/>
                <a:cs typeface="+mn-cs"/>
              </a:rPr>
              <a:t>, E. (2019). Solving real-life problems of practice and education leaders’ school improvement mind-set. American Journal of Education, 125(3), 295-344; Robinson, V., Meyer, F., Le </a:t>
            </a:r>
            <a:r>
              <a:rPr lang="en-AU" sz="1200" b="0" i="0" kern="1200" baseline="0" dirty="0" err="1">
                <a:solidFill>
                  <a:srgbClr val="1E2028"/>
                </a:solidFill>
                <a:effectLst/>
                <a:latin typeface="+mn-lt"/>
                <a:ea typeface="+mn-ea"/>
                <a:cs typeface="+mn-cs"/>
              </a:rPr>
              <a:t>Fevre</a:t>
            </a:r>
            <a:r>
              <a:rPr lang="en-AU" sz="1200" b="0" i="0" kern="1200" baseline="0" dirty="0">
                <a:solidFill>
                  <a:srgbClr val="1E2028"/>
                </a:solidFill>
                <a:effectLst/>
                <a:latin typeface="+mn-lt"/>
                <a:ea typeface="+mn-ea"/>
                <a:cs typeface="+mn-cs"/>
              </a:rPr>
              <a:t>, D., &amp; </a:t>
            </a:r>
            <a:r>
              <a:rPr lang="en-AU" sz="1200" b="0" i="0" kern="1200" baseline="0" dirty="0" err="1">
                <a:solidFill>
                  <a:srgbClr val="1E2028"/>
                </a:solidFill>
                <a:effectLst/>
                <a:latin typeface="+mn-lt"/>
                <a:ea typeface="+mn-ea"/>
                <a:cs typeface="+mn-cs"/>
              </a:rPr>
              <a:t>Sinnema</a:t>
            </a:r>
            <a:r>
              <a:rPr lang="en-AU" sz="1200" b="0" i="0" kern="1200" baseline="0" dirty="0">
                <a:solidFill>
                  <a:srgbClr val="1E2028"/>
                </a:solidFill>
                <a:effectLst/>
                <a:latin typeface="+mn-lt"/>
                <a:ea typeface="+mn-ea"/>
                <a:cs typeface="+mn-cs"/>
              </a:rPr>
              <a:t>, C. E. L. (2020). The quality of leaders' problem-solving conversations: Truth seeking or truth claiming? Leadership and Policy in Schools, 20(4), 650-671.</a:t>
            </a:r>
          </a:p>
          <a:p>
            <a:r>
              <a:rPr lang="en-AU" sz="1200" b="0" i="0" kern="1200" baseline="0" dirty="0">
                <a:solidFill>
                  <a:srgbClr val="1E2028"/>
                </a:solidFill>
                <a:effectLst/>
                <a:latin typeface="+mn-lt"/>
                <a:ea typeface="+mn-ea"/>
                <a:cs typeface="+mn-cs"/>
              </a:rPr>
              <a:t> </a:t>
            </a:r>
          </a:p>
          <a:p>
            <a:endParaRPr lang="en-AU" sz="1200" b="0" i="0" kern="1200" baseline="0" dirty="0">
              <a:solidFill>
                <a:srgbClr val="1E2028"/>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13</a:t>
            </a:fld>
            <a:endParaRPr lang="en-AU"/>
          </a:p>
        </p:txBody>
      </p:sp>
    </p:spTree>
    <p:extLst>
      <p:ext uri="{BB962C8B-B14F-4D97-AF65-F5344CB8AC3E}">
        <p14:creationId xmlns:p14="http://schemas.microsoft.com/office/powerpoint/2010/main" val="1787963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ct val="150000"/>
              </a:lnSpc>
              <a:spcAft>
                <a:spcPts val="1000"/>
              </a:spcAft>
            </a:pPr>
            <a:r>
              <a:rPr lang="en-AU" sz="1200" b="0" i="0" kern="1200" baseline="0" dirty="0">
                <a:solidFill>
                  <a:srgbClr val="1E2028"/>
                </a:solidFill>
                <a:effectLst/>
                <a:latin typeface="+mn-lt"/>
                <a:ea typeface="Arial" panose="020B0604020202020204" pitchFamily="34" charset="0"/>
                <a:cs typeface="Times New Roman (Body CS)"/>
              </a:rPr>
              <a:t>Building relational trust:</a:t>
            </a:r>
          </a:p>
          <a:p>
            <a:pPr marL="0" lvl="0" indent="-342900" algn="l" defTabSz="914400" rtl="0" eaLnBrk="1" latinLnBrk="0" hangingPunct="1">
              <a:lnSpc>
                <a:spcPct val="150000"/>
              </a:lnSpc>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In education, complex problem solving is nearly always a collaborative effort. Since it is difficult and risky work, excellent educational leaders need to be able to build a culture of trust in which the challenge of improvement is experienced as shared, well supported, and competently led. </a:t>
            </a:r>
          </a:p>
          <a:p>
            <a:pPr marL="0" lvl="0" indent="-342900" algn="l" defTabSz="914400" rtl="0" eaLnBrk="1" latinLnBrk="0" hangingPunct="1">
              <a:lnSpc>
                <a:spcPct val="150000"/>
              </a:lnSpc>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Strong capability in building trust encourages a culture of justifiable risk taking, robust dialogue, collective responsibility and reciprocal accountability. </a:t>
            </a:r>
          </a:p>
          <a:p>
            <a:pPr marL="0" lvl="0" indent="-342900" algn="l" defTabSz="914400" rtl="0" eaLnBrk="1" latinLnBrk="0" hangingPunct="1">
              <a:lnSpc>
                <a:spcPct val="150000"/>
              </a:lnSpc>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In such cultures, teachers will take risks, be less defensive about their difficulties, and be motivated to participate in well-managed collective improvement efforts. </a:t>
            </a:r>
          </a:p>
          <a:p>
            <a:pPr marL="0" lvl="0" indent="-342900" algn="l" defTabSz="914400" rtl="0" eaLnBrk="1" latinLnBrk="0" hangingPunct="1">
              <a:lnSpc>
                <a:spcPct val="150000"/>
              </a:lnSpc>
              <a:spcAft>
                <a:spcPts val="1000"/>
              </a:spcAft>
              <a:buFont typeface="Symbol" panose="05050102010706020507" pitchFamily="18" charset="2"/>
              <a:buChar char=""/>
            </a:pPr>
            <a:r>
              <a:rPr lang="en-AU" sz="1200" b="0" i="0" kern="1200" baseline="0" dirty="0">
                <a:solidFill>
                  <a:srgbClr val="1E2028"/>
                </a:solidFill>
                <a:effectLst/>
                <a:latin typeface="+mn-lt"/>
                <a:ea typeface="Arial" panose="020B0604020202020204" pitchFamily="34" charset="0"/>
                <a:cs typeface="Times New Roman (Body CS)"/>
              </a:rPr>
              <a:t>Without expertise in building trust, knowledge will not be shared, and levels of trust may be too low to motivate the hard work of improvement.</a:t>
            </a:r>
          </a:p>
          <a:p>
            <a:endParaRPr lang="en-AU" sz="2800" kern="1200" dirty="0">
              <a:solidFill>
                <a:srgbClr val="FFFFFF"/>
              </a:solidFill>
              <a:latin typeface="Arial" panose="020B0604020202020204"/>
              <a:ea typeface="+mn-ea"/>
              <a:cs typeface="+mn-cs"/>
            </a:endParaRPr>
          </a:p>
        </p:txBody>
      </p:sp>
      <p:sp>
        <p:nvSpPr>
          <p:cNvPr id="4" name="Slide Number Placeholder 3"/>
          <p:cNvSpPr>
            <a:spLocks noGrp="1"/>
          </p:cNvSpPr>
          <p:nvPr>
            <p:ph type="sldNum" sz="quarter" idx="5"/>
          </p:nvPr>
        </p:nvSpPr>
        <p:spPr/>
        <p:txBody>
          <a:bodyPr/>
          <a:lstStyle/>
          <a:p>
            <a:fld id="{89756CA1-543E-4876-9762-0E9A0D7EA4F6}" type="slidenum">
              <a:rPr lang="en-AU" smtClean="0"/>
              <a:t>14</a:t>
            </a:fld>
            <a:endParaRPr lang="en-AU"/>
          </a:p>
        </p:txBody>
      </p:sp>
    </p:spTree>
    <p:extLst>
      <p:ext uri="{BB962C8B-B14F-4D97-AF65-F5344CB8AC3E}">
        <p14:creationId xmlns:p14="http://schemas.microsoft.com/office/powerpoint/2010/main" val="4099167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200" b="0" i="0" kern="1200" baseline="0" dirty="0">
                <a:solidFill>
                  <a:srgbClr val="1E2028"/>
                </a:solidFill>
                <a:effectLst/>
                <a:latin typeface="+mn-lt"/>
              </a:rPr>
              <a:t>Trust is an essential pre condition for improvement. Schools with high trust 3x more likely to improve results.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NZ" sz="1200" b="0" i="0" kern="1200" baseline="0" dirty="0">
                <a:solidFill>
                  <a:srgbClr val="1E2028"/>
                </a:solidFill>
                <a:effectLst/>
                <a:latin typeface="+mn-lt"/>
              </a:rPr>
              <a:t>Trust can be most simply defined as a willingness to be vulnerable to the whole (not selected parts as is often the case)</a:t>
            </a:r>
          </a:p>
          <a:p>
            <a:pPr marL="0" indent="0" algn="l" defTabSz="914400" rtl="0" eaLnBrk="1" latinLnBrk="0" hangingPunct="1">
              <a:buFont typeface="+mj-lt"/>
              <a:buNone/>
            </a:pPr>
            <a:r>
              <a:rPr lang="en-GB" sz="1200" b="0" i="0" kern="1200" baseline="0" dirty="0">
                <a:solidFill>
                  <a:srgbClr val="1E2028"/>
                </a:solidFill>
                <a:effectLst/>
                <a:latin typeface="+mn-lt"/>
              </a:rPr>
              <a:t>Often what is claimed as a ‘high trust’ environment’ is accompanied by a low accountability one – trust and the ‘land of nice’. </a:t>
            </a:r>
            <a:endParaRPr lang="en-NZ" sz="1200" b="0" i="0" kern="1200" baseline="0" dirty="0">
              <a:solidFill>
                <a:srgbClr val="1E2028"/>
              </a:solidFill>
              <a:effectLst/>
              <a:latin typeface="+mn-lt"/>
            </a:endParaRPr>
          </a:p>
          <a:p>
            <a:pPr marL="0" indent="0" algn="l" defTabSz="914400" rtl="0" eaLnBrk="1" latinLnBrk="0" hangingPunct="1">
              <a:buFont typeface="+mj-lt"/>
              <a:buNone/>
            </a:pPr>
            <a:r>
              <a:rPr lang="en-NZ" sz="1200" b="0" i="0" kern="1200" baseline="0" dirty="0">
                <a:solidFill>
                  <a:srgbClr val="1E2028"/>
                </a:solidFill>
                <a:effectLst/>
                <a:latin typeface="+mn-lt"/>
              </a:rPr>
              <a:t>Determinants are the perceptions others hold of you. The four determinants are helpful because they represent things leaders can do to increase others’ trust in them. </a:t>
            </a:r>
          </a:p>
          <a:p>
            <a:pPr marL="0" indent="0" algn="l" defTabSz="914400" rtl="0" eaLnBrk="1" latinLnBrk="0" hangingPunct="1">
              <a:buFont typeface="+mj-lt"/>
              <a:buNone/>
            </a:pPr>
            <a:r>
              <a:rPr lang="en-NZ" sz="1200" b="0" i="0" kern="1200" baseline="0" dirty="0">
                <a:solidFill>
                  <a:srgbClr val="1E2028"/>
                </a:solidFill>
                <a:effectLst/>
                <a:latin typeface="+mn-lt"/>
              </a:rPr>
              <a:t>Trust is the result of daily interactions that demonstrate a commitment to and a fulfilment of role expectations(this reducing vulnerability).</a:t>
            </a:r>
          </a:p>
          <a:p>
            <a:pPr marL="0" indent="0" algn="l" defTabSz="914400" rtl="0" eaLnBrk="1" latinLnBrk="0" hangingPunct="1">
              <a:buFont typeface="+mj-lt"/>
              <a:buNone/>
            </a:pPr>
            <a:r>
              <a:rPr lang="en-NZ" sz="1200" b="0" i="0" kern="1200" baseline="0" dirty="0">
                <a:solidFill>
                  <a:srgbClr val="1E2028"/>
                </a:solidFill>
                <a:effectLst/>
                <a:latin typeface="+mn-lt"/>
              </a:rPr>
              <a:t>Trust is undermined when expectations are not met</a:t>
            </a:r>
          </a:p>
          <a:p>
            <a:pPr marL="0" indent="0" algn="l" defTabSz="914400" rtl="0" eaLnBrk="1" latinLnBrk="0" hangingPunct="1">
              <a:buFont typeface="+mj-lt"/>
              <a:buNone/>
            </a:pPr>
            <a:endParaRPr lang="en-NZ" sz="1200" b="0" i="0" kern="1200" baseline="0" dirty="0">
              <a:solidFill>
                <a:srgbClr val="1E2028"/>
              </a:solidFill>
              <a:effectLst/>
              <a:latin typeface="+mn-lt"/>
            </a:endParaRPr>
          </a:p>
          <a:p>
            <a:pPr marL="0" indent="0" algn="l" defTabSz="914400" rtl="0" eaLnBrk="1" latinLnBrk="0" hangingPunct="1">
              <a:buFont typeface="+mj-lt"/>
              <a:buNone/>
            </a:pPr>
            <a:r>
              <a:rPr lang="en-NZ" sz="1200" b="0" i="0" kern="1200" baseline="0" dirty="0">
                <a:solidFill>
                  <a:srgbClr val="1E2028"/>
                </a:solidFill>
                <a:effectLst/>
                <a:latin typeface="+mn-lt"/>
              </a:rPr>
              <a:t>Explain the determinants and give a relevant and if possible connected example for each . Stress the more the determinants are embedded in daily interactions / actions – the deeper the level of trust will be. Stress the determinants must be exercised as a set of 4, a weakness in 1 will impact trust</a:t>
            </a:r>
          </a:p>
          <a:p>
            <a:pPr marL="0" indent="0" algn="l">
              <a:buFont typeface="+mj-lt"/>
              <a:buNone/>
            </a:pPr>
            <a:endParaRPr lang="en-NZ" sz="1800" b="0" i="0" u="none" strike="noStrike" baseline="0" dirty="0">
              <a:solidFill>
                <a:srgbClr val="000000"/>
              </a:solidFill>
              <a:latin typeface="Karbon-Regular"/>
            </a:endParaRP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16</a:t>
            </a:fld>
            <a:endParaRPr lang="en-AU"/>
          </a:p>
        </p:txBody>
      </p:sp>
    </p:spTree>
    <p:extLst>
      <p:ext uri="{BB962C8B-B14F-4D97-AF65-F5344CB8AC3E}">
        <p14:creationId xmlns:p14="http://schemas.microsoft.com/office/powerpoint/2010/main" val="344443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27AC-C5D4-572D-06BD-17A0CCF90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2B929-4E52-04A1-66B5-E499F8981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6CB4C-1634-3B7E-5117-614461A251D9}"/>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1000"/>
              </a:spcAft>
              <a:buClrTx/>
              <a:buSzTx/>
              <a:buFontTx/>
              <a:buNone/>
              <a:tabLst/>
              <a:defRPr/>
            </a:pPr>
            <a:r>
              <a:rPr lang="en-AU" sz="1200" b="0" i="0" kern="1200">
                <a:solidFill>
                  <a:srgbClr val="1E2028"/>
                </a:solidFill>
                <a:effectLst/>
                <a:latin typeface="+mn-lt"/>
                <a:ea typeface="+mn-ea"/>
                <a:cs typeface="+mn-cs"/>
              </a:rPr>
              <a:t>Dive into the dispositions</a:t>
            </a:r>
          </a:p>
        </p:txBody>
      </p:sp>
      <p:sp>
        <p:nvSpPr>
          <p:cNvPr id="4" name="Slide Number Placeholder 3">
            <a:extLst>
              <a:ext uri="{FF2B5EF4-FFF2-40B4-BE49-F238E27FC236}">
                <a16:creationId xmlns:a16="http://schemas.microsoft.com/office/drawing/2014/main" id="{D1938008-1851-B68E-B39C-EF4DF8D71E6F}"/>
              </a:ext>
            </a:extLst>
          </p:cNvPr>
          <p:cNvSpPr>
            <a:spLocks noGrp="1"/>
          </p:cNvSpPr>
          <p:nvPr>
            <p:ph type="sldNum" sz="quarter" idx="5"/>
          </p:nvPr>
        </p:nvSpPr>
        <p:spPr/>
        <p:txBody>
          <a:bodyPr/>
          <a:lstStyle/>
          <a:p>
            <a:fld id="{89756CA1-543E-4876-9762-0E9A0D7EA4F6}" type="slidenum">
              <a:rPr lang="en-AU" smtClean="0"/>
              <a:t>17</a:t>
            </a:fld>
            <a:endParaRPr lang="en-AU"/>
          </a:p>
        </p:txBody>
      </p:sp>
    </p:spTree>
    <p:extLst>
      <p:ext uri="{BB962C8B-B14F-4D97-AF65-F5344CB8AC3E}">
        <p14:creationId xmlns:p14="http://schemas.microsoft.com/office/powerpoint/2010/main" val="2826517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AU" sz="1200" b="0" i="0" kern="1200" baseline="0" dirty="0">
                <a:solidFill>
                  <a:srgbClr val="1E2028"/>
                </a:solidFill>
                <a:effectLst/>
                <a:latin typeface="+mn-lt"/>
                <a:ea typeface="+mn-ea"/>
                <a:cs typeface="+mn-cs"/>
              </a:rPr>
              <a:t>Open-mindedness:</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Excellent leaders with an open-minded disposition are willing to examine and revise their beliefs, by listening to differing points of view and routinely using evidence to check their beliefs about what is happening in their team, school and community. They treat their own beliefs as fallible, and their reasoning as potentially flawed. Their stance is one of intellectual humility – of truth-seeking rather than truth-claiming.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This disposition is important because leaders’ decisions have considerable ethical and practical consequences for the staff and students involved.</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Open-mindedness does not require everything to be negotiable at any given time. Excellent leaders are obliged to uphold regulations, policies and Codes of Conduct.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Excellent leaders also have obligations to uphold collective decisions and to challenge those who undermine teamwork by ignoring such decisions. </a:t>
            </a:r>
          </a:p>
          <a:p>
            <a:pPr marL="342900" lvl="0" indent="-342900">
              <a:lnSpc>
                <a:spcPct val="150000"/>
              </a:lnSpc>
              <a:spcAft>
                <a:spcPts val="1000"/>
              </a:spcAft>
              <a:buFont typeface="Symbol" panose="05050102010706020507" pitchFamily="18" charset="2"/>
              <a:buChar char=""/>
            </a:pPr>
            <a:r>
              <a:rPr lang="en-AU" sz="1200" b="0" i="0" kern="1200" baseline="0" dirty="0">
                <a:solidFill>
                  <a:srgbClr val="1E2028"/>
                </a:solidFill>
                <a:effectLst/>
                <a:latin typeface="+mn-lt"/>
                <a:ea typeface="+mn-ea"/>
                <a:cs typeface="+mn-cs"/>
              </a:rPr>
              <a:t>At the same time, they are open-minded in the sense that they listen to criticism of such decisions and accept the possibility that revision may be needed in future. </a:t>
            </a:r>
          </a:p>
          <a:p>
            <a:pPr>
              <a:lnSpc>
                <a:spcPct val="150000"/>
              </a:lnSpc>
              <a:spcAft>
                <a:spcPts val="1000"/>
              </a:spcAft>
            </a:pPr>
            <a:endParaRPr lang="en-AU" sz="1800" dirty="0">
              <a:solidFill>
                <a:srgbClr val="1E2028"/>
              </a:solidFill>
              <a:effectLst/>
              <a:latin typeface="Arial" panose="020B0604020202020204" pitchFamily="34" charset="0"/>
              <a:ea typeface="Arial" panose="020B0604020202020204" pitchFamily="34" charset="0"/>
              <a:cs typeface="Times New Roman (Body CS)"/>
            </a:endParaRP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18</a:t>
            </a:fld>
            <a:endParaRPr lang="en-AU"/>
          </a:p>
        </p:txBody>
      </p:sp>
    </p:spTree>
    <p:extLst>
      <p:ext uri="{BB962C8B-B14F-4D97-AF65-F5344CB8AC3E}">
        <p14:creationId xmlns:p14="http://schemas.microsoft.com/office/powerpoint/2010/main" val="59577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AU" sz="1200" b="0" i="0" kern="1200" baseline="0" dirty="0">
                <a:solidFill>
                  <a:srgbClr val="1E2028"/>
                </a:solidFill>
                <a:effectLst/>
                <a:latin typeface="+mn-lt"/>
                <a:ea typeface="+mn-ea"/>
                <a:cs typeface="+mn-cs"/>
              </a:rPr>
              <a:t>Interpersonal courage:</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Excellent educational leaders with a courageous disposition are motivated to take risks and overcome their fears to achieve the educational goals to which they are internally committed.</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This disposition is manifest in excellent leaders’ commitment to their students and their willingness to challenge school and team norms, cultures and practices that prevent improved student learning and wellbeing.</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Interpersonal courage means putting student learning  before adult relationships.</a:t>
            </a:r>
          </a:p>
          <a:p>
            <a:pPr marL="342900" lvl="0" indent="-342900">
              <a:lnSpc>
                <a:spcPct val="150000"/>
              </a:lnSpc>
              <a:spcAft>
                <a:spcPts val="1000"/>
              </a:spcAft>
              <a:buFont typeface="Symbol" panose="05050102010706020507" pitchFamily="18" charset="2"/>
              <a:buChar char=""/>
            </a:pPr>
            <a:r>
              <a:rPr lang="en-AU" sz="1200" b="0" i="0" kern="1200" baseline="0" dirty="0">
                <a:solidFill>
                  <a:srgbClr val="1E2028"/>
                </a:solidFill>
                <a:effectLst/>
                <a:latin typeface="+mn-lt"/>
                <a:ea typeface="+mn-ea"/>
                <a:cs typeface="+mn-cs"/>
              </a:rPr>
              <a:t>Excellent leaders have the levels of personal courage necessary to have the conversations that are required to ensure the student outcomes to which they are committed. </a:t>
            </a:r>
          </a:p>
          <a:p>
            <a:endParaRPr lang="en-AU" dirty="0"/>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19</a:t>
            </a:fld>
            <a:endParaRPr lang="en-AU"/>
          </a:p>
        </p:txBody>
      </p:sp>
    </p:spTree>
    <p:extLst>
      <p:ext uri="{BB962C8B-B14F-4D97-AF65-F5344CB8AC3E}">
        <p14:creationId xmlns:p14="http://schemas.microsoft.com/office/powerpoint/2010/main" val="129407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AU" sz="1200" b="0" i="0" kern="1200" baseline="0" dirty="0">
                <a:solidFill>
                  <a:srgbClr val="1E2028"/>
                </a:solidFill>
                <a:effectLst/>
                <a:latin typeface="+mn-lt"/>
                <a:ea typeface="+mn-ea"/>
                <a:cs typeface="+mn-cs"/>
              </a:rPr>
              <a:t>Empathy:</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Leaders with an empathic disposition have the ability to “…understand and share another person's feelings and emotions – to see things from the perspective of another and understand another's point of view”.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Empathic leaders listen carefully and are sensitive to others expressed and unexpressed feelings.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There are four components to empathy:</a:t>
            </a:r>
          </a:p>
          <a:p>
            <a:pPr marL="742950" lvl="1" indent="-285750">
              <a:lnSpc>
                <a:spcPct val="150000"/>
              </a:lnSpc>
              <a:buFont typeface="Courier New" panose="02070309020205020404" pitchFamily="49" charset="0"/>
              <a:buChar char="o"/>
            </a:pPr>
            <a:r>
              <a:rPr lang="en-AU" sz="1200" b="0" i="0" kern="1200" baseline="0" dirty="0">
                <a:solidFill>
                  <a:srgbClr val="1E2028"/>
                </a:solidFill>
                <a:effectLst/>
                <a:latin typeface="+mn-lt"/>
                <a:ea typeface="+mn-ea"/>
                <a:cs typeface="+mn-cs"/>
              </a:rPr>
              <a:t>taking another’s perspective; </a:t>
            </a:r>
          </a:p>
          <a:p>
            <a:pPr marL="742950" lvl="1" indent="-285750">
              <a:lnSpc>
                <a:spcPct val="150000"/>
              </a:lnSpc>
              <a:buFont typeface="Courier New" panose="02070309020205020404" pitchFamily="49" charset="0"/>
              <a:buChar char="o"/>
            </a:pPr>
            <a:r>
              <a:rPr lang="en-AU" sz="1200" b="0" i="0" kern="1200" baseline="0" dirty="0">
                <a:solidFill>
                  <a:srgbClr val="1E2028"/>
                </a:solidFill>
                <a:effectLst/>
                <a:latin typeface="+mn-lt"/>
                <a:ea typeface="+mn-ea"/>
                <a:cs typeface="+mn-cs"/>
              </a:rPr>
              <a:t>setting aside any pre-judgments about others’ feelings and actions;</a:t>
            </a:r>
          </a:p>
          <a:p>
            <a:pPr marL="742950" lvl="1" indent="-285750">
              <a:lnSpc>
                <a:spcPct val="150000"/>
              </a:lnSpc>
              <a:buFont typeface="Courier New" panose="02070309020205020404" pitchFamily="49" charset="0"/>
              <a:buChar char="o"/>
            </a:pPr>
            <a:r>
              <a:rPr lang="en-AU" sz="1200" b="0" i="0" kern="1200" baseline="0" dirty="0">
                <a:solidFill>
                  <a:srgbClr val="1E2028"/>
                </a:solidFill>
                <a:effectLst/>
                <a:latin typeface="+mn-lt"/>
                <a:ea typeface="+mn-ea"/>
                <a:cs typeface="+mn-cs"/>
              </a:rPr>
              <a:t>recognising others expressed and unexpressed emotions; </a:t>
            </a:r>
          </a:p>
          <a:p>
            <a:pPr marL="742950" lvl="1" indent="-285750">
              <a:lnSpc>
                <a:spcPct val="150000"/>
              </a:lnSpc>
              <a:spcAft>
                <a:spcPts val="1000"/>
              </a:spcAft>
              <a:buFont typeface="Courier New" panose="02070309020205020404" pitchFamily="49" charset="0"/>
              <a:buChar char="o"/>
            </a:pPr>
            <a:r>
              <a:rPr lang="en-AU" sz="1200" b="0" i="0" kern="1200" baseline="0" dirty="0">
                <a:solidFill>
                  <a:srgbClr val="1E2028"/>
                </a:solidFill>
                <a:effectLst/>
                <a:latin typeface="+mn-lt"/>
                <a:ea typeface="+mn-ea"/>
                <a:cs typeface="+mn-cs"/>
              </a:rPr>
              <a:t>and communicating the emotion the leader has recognised in order to check the accuracy of his or her perception.</a:t>
            </a:r>
          </a:p>
          <a:p>
            <a:endParaRPr lang="en-AU" dirty="0"/>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20</a:t>
            </a:fld>
            <a:endParaRPr lang="en-AU"/>
          </a:p>
        </p:txBody>
      </p:sp>
    </p:spTree>
    <p:extLst>
      <p:ext uri="{BB962C8B-B14F-4D97-AF65-F5344CB8AC3E}">
        <p14:creationId xmlns:p14="http://schemas.microsoft.com/office/powerpoint/2010/main" val="1735213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r>
              <a:rPr lang="en-AU" sz="1200" b="0" i="0" kern="1200" baseline="0" dirty="0">
                <a:solidFill>
                  <a:srgbClr val="1E2028"/>
                </a:solidFill>
                <a:effectLst/>
                <a:latin typeface="+mn-lt"/>
                <a:ea typeface="+mn-ea"/>
                <a:cs typeface="+mn-cs"/>
              </a:rPr>
              <a:t>Perseverance:</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Perseverance is the “…voluntary continuation of a goal-directed action in spite of obstacles, difficulties or discouragement”.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It is motivated by a deep internal commitment to the improvement goal, rather than by, for example, bureaucratic requirements or the desire for recognition and advancement. </a:t>
            </a:r>
          </a:p>
          <a:p>
            <a:pPr marL="342900" lvl="0" indent="-342900">
              <a:lnSpc>
                <a:spcPct val="150000"/>
              </a:lnSpc>
              <a:buFont typeface="Symbol" panose="05050102010706020507" pitchFamily="18" charset="2"/>
              <a:buChar char=""/>
            </a:pPr>
            <a:r>
              <a:rPr lang="en-AU" sz="1200" b="0" i="0" kern="1200" baseline="0" dirty="0">
                <a:solidFill>
                  <a:srgbClr val="1E2028"/>
                </a:solidFill>
                <a:effectLst/>
                <a:latin typeface="+mn-lt"/>
                <a:ea typeface="+mn-ea"/>
                <a:cs typeface="+mn-cs"/>
              </a:rPr>
              <a:t>Perseverance is a desirable disposition for excellent educational leaders because it may take several conscientious attempts before difficult problems can be resolved. </a:t>
            </a:r>
          </a:p>
          <a:p>
            <a:pPr marL="342900" lvl="0" indent="-342900">
              <a:lnSpc>
                <a:spcPct val="150000"/>
              </a:lnSpc>
              <a:spcAft>
                <a:spcPts val="1000"/>
              </a:spcAft>
              <a:buFont typeface="Symbol" panose="05050102010706020507" pitchFamily="18" charset="2"/>
              <a:buChar char=""/>
            </a:pPr>
            <a:r>
              <a:rPr lang="en-AU" sz="1200" b="0" i="0" kern="1200" baseline="0" dirty="0">
                <a:solidFill>
                  <a:srgbClr val="1E2028"/>
                </a:solidFill>
                <a:effectLst/>
                <a:latin typeface="+mn-lt"/>
                <a:ea typeface="+mn-ea"/>
                <a:cs typeface="+mn-cs"/>
              </a:rPr>
              <a:t>Improvement attempts can fail because of a culture of repeated initiation and adoption of new approaches, rather than perseverance with the more difficult work of sustaining consistent, high-quality implementation of one or two well thought out strategies.</a:t>
            </a:r>
          </a:p>
          <a:p>
            <a:endParaRPr lang="en-AU" sz="1200" b="0" i="0" kern="1200" baseline="0" dirty="0">
              <a:solidFill>
                <a:srgbClr val="1E2028"/>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21</a:t>
            </a:fld>
            <a:endParaRPr lang="en-AU"/>
          </a:p>
        </p:txBody>
      </p:sp>
    </p:spTree>
    <p:extLst>
      <p:ext uri="{BB962C8B-B14F-4D97-AF65-F5344CB8AC3E}">
        <p14:creationId xmlns:p14="http://schemas.microsoft.com/office/powerpoint/2010/main" val="258235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AU" sz="1200" b="0" i="0" kern="1200" baseline="0" dirty="0">
                <a:solidFill>
                  <a:srgbClr val="1E2028"/>
                </a:solidFill>
                <a:effectLst/>
                <a:latin typeface="+mn-lt"/>
              </a:rPr>
              <a:t>NOTE THAT THIS SLIDE IS ANIMATED SO THAT YOU CAN INTRODUCE THE COMPONENTS OF THE FRAMEWORK ONE AT A TIME.</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Firstly, the Framework has five domains of practice included: leading teaching, learning and wellbeing, developing self, others and teams, leading improvement, innovation and change, leading the management of the school, and engaging and working with the community.​</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There are three leadership capabilities are included in the ALEF. Excellence requires leaders to use relevant knowledge to solve complex problems while building trust with those involved.  - note these 3 work together.</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Finally, dispositions are the motivations, thoughts and emotions that drive behaviour. The Framework treats four dispositions as critical to the excellence of educational leadership - open-mindedness, interpersonal courage, empathy and perseverance. These qualities of leadership character enable leaders to embrace vulnerability, demonstrate openness to feedback and support others to grow.​</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D7A75-3F68-40E4-A6EB-ADFB882A6C8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27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Overview only. </a:t>
            </a:r>
          </a:p>
          <a:p>
            <a:r>
              <a:rPr lang="en-AU" b="1" u="sng" dirty="0"/>
              <a:t>Highlight:</a:t>
            </a:r>
          </a:p>
          <a:p>
            <a:r>
              <a:rPr lang="en-AU" dirty="0"/>
              <a:t>Wellbeing – not heuristic – how problematic to have a separate wellbeing strand.</a:t>
            </a:r>
            <a:endParaRPr lang="en-AU" dirty="0">
              <a:ea typeface="Calibri"/>
              <a:cs typeface="Calibri"/>
            </a:endParaRPr>
          </a:p>
          <a:p>
            <a:endParaRPr lang="en-AU" dirty="0"/>
          </a:p>
          <a:p>
            <a:r>
              <a:rPr lang="en-AU" dirty="0"/>
              <a:t>Teams - enables the framework to resonate with leaders at all levels</a:t>
            </a:r>
            <a:endParaRPr lang="en-AU" dirty="0">
              <a:ea typeface="Calibri"/>
              <a:cs typeface="Calibri"/>
            </a:endParaRPr>
          </a:p>
          <a:p>
            <a:endParaRPr lang="en-AU" dirty="0"/>
          </a:p>
          <a:p>
            <a:r>
              <a:rPr lang="en-AU" dirty="0"/>
              <a:t>Innovating – too many people innovating that is not connected to problem solving! Reference David’s move from Innovation to shared good practice.</a:t>
            </a:r>
            <a:endParaRPr lang="en-AU" dirty="0">
              <a:ea typeface="Calibri"/>
              <a:cs typeface="Calibri"/>
            </a:endParaRPr>
          </a:p>
          <a:p>
            <a:endParaRPr lang="en-AU" dirty="0"/>
          </a:p>
          <a:p>
            <a:r>
              <a:rPr lang="en-AU" b="1" u="sng" dirty="0"/>
              <a:t>Ask:</a:t>
            </a:r>
            <a:endParaRPr lang="en-AU" b="1" u="sng" dirty="0">
              <a:ea typeface="Calibri"/>
              <a:cs typeface="Calibri"/>
            </a:endParaRPr>
          </a:p>
          <a:p>
            <a:r>
              <a:rPr lang="en-AU" dirty="0"/>
              <a:t>Are there any of these that you want me to elaborate on? Misconception alerts. Challenges.</a:t>
            </a:r>
            <a:endParaRPr lang="en-AU" dirty="0">
              <a:ea typeface="Calibri"/>
              <a:cs typeface="Calibri"/>
            </a:endParaRPr>
          </a:p>
          <a:p>
            <a:endParaRPr lang="en-AU" dirty="0"/>
          </a:p>
          <a:p>
            <a:endParaRPr lang="en-AU" dirty="0"/>
          </a:p>
        </p:txBody>
      </p:sp>
      <p:sp>
        <p:nvSpPr>
          <p:cNvPr id="4" name="Slide Number Placeholder 3"/>
          <p:cNvSpPr>
            <a:spLocks noGrp="1"/>
          </p:cNvSpPr>
          <p:nvPr>
            <p:ph type="sldNum" sz="quarter" idx="5"/>
          </p:nvPr>
        </p:nvSpPr>
        <p:spPr/>
        <p:txBody>
          <a:bodyPr/>
          <a:lstStyle/>
          <a:p>
            <a:fld id="{89756CA1-543E-4876-9762-0E9A0D7EA4F6}" type="slidenum">
              <a:rPr lang="en-AU" smtClean="0"/>
              <a:t>4</a:t>
            </a:fld>
            <a:endParaRPr lang="en-AU"/>
          </a:p>
        </p:txBody>
      </p:sp>
    </p:spTree>
    <p:extLst>
      <p:ext uri="{BB962C8B-B14F-4D97-AF65-F5344CB8AC3E}">
        <p14:creationId xmlns:p14="http://schemas.microsoft.com/office/powerpoint/2010/main" val="29732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u="none" strike="noStrike" dirty="0">
                <a:solidFill>
                  <a:srgbClr val="1E2028"/>
                </a:solidFill>
                <a:effectLst/>
                <a:latin typeface="Calibri" panose="020F0502020204030204" pitchFamily="34" charset="0"/>
              </a:rPr>
              <a:t>In this domain, excellent leaders focus on what is planned, taught and assessed and its impact on the learning and wellbeing. of students.</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1E2028"/>
                </a:solidFill>
                <a:effectLst/>
                <a:latin typeface="Calibri" panose="020F0502020204030204" pitchFamily="34" charset="0"/>
              </a:rPr>
              <a:t>They ensure a systematic approach to the collection, interpretation and use of valid data to identify areas of good practice and areas for improvement.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1E2028"/>
                </a:solidFill>
                <a:effectLst/>
                <a:latin typeface="Calibri" panose="020F0502020204030204" pitchFamily="34" charset="0"/>
              </a:rPr>
              <a:t>Excellent leaders understand that improved student learning and wellbeing outcomes are reliant on excellent teaching; and that a focus on one area in isolation can support improvement, but excellence can only be achieved when teachers and leaders work collaboratively across all three areas of teaching, learning and wellbeing.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NZ" sz="1800" b="0" i="0" u="none" strike="noStrike" dirty="0">
                <a:solidFill>
                  <a:srgbClr val="1E2028"/>
                </a:solidFill>
                <a:effectLst/>
                <a:latin typeface="Calibri" panose="020F0502020204030204" pitchFamily="34" charset="0"/>
              </a:rPr>
              <a:t>When schools meet students’ psychological needs for:</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Personal competence</a:t>
            </a:r>
            <a:r>
              <a:rPr lang="en-US" sz="1800" b="0" i="0" dirty="0">
                <a:solidFill>
                  <a:srgbClr val="1E20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Autonomy</a:t>
            </a:r>
            <a:r>
              <a:rPr lang="en-US" sz="1800" b="0" i="0" dirty="0">
                <a:solidFill>
                  <a:srgbClr val="1E20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Relatedness  </a:t>
            </a:r>
            <a:r>
              <a:rPr lang="en-US" sz="1800" b="0" i="0" dirty="0">
                <a:solidFill>
                  <a:srgbClr val="1E20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NZ" sz="1800" b="0" i="0" u="none" strike="noStrike" dirty="0">
                <a:solidFill>
                  <a:srgbClr val="1E2028"/>
                </a:solidFill>
                <a:effectLst/>
                <a:latin typeface="Calibri" panose="020F0502020204030204" pitchFamily="34" charset="0"/>
              </a:rPr>
              <a:t>Then, three types of engagement are increased:</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Behavioural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Emotional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Cognitive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NZ" sz="1800" b="0" i="0" u="none" strike="noStrike" dirty="0">
                <a:solidFill>
                  <a:srgbClr val="1E2028"/>
                </a:solidFill>
                <a:effectLst/>
                <a:latin typeface="Calibri" panose="020F0502020204030204" pitchFamily="34" charset="0"/>
              </a:rPr>
              <a:t>Leading to better student outcomes in:</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NZ" sz="1800" b="0" i="0" u="none" strike="noStrike" dirty="0">
                <a:solidFill>
                  <a:srgbClr val="1E2028"/>
                </a:solidFill>
                <a:effectLst/>
                <a:latin typeface="Calibri" panose="020F0502020204030204" pitchFamily="34" charset="0"/>
              </a:rPr>
              <a:t>Student learning and wellbeing at school </a:t>
            </a:r>
            <a:r>
              <a:rPr lang="en-US" sz="1800"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9756CA1-543E-4876-9762-0E9A0D7EA4F6}" type="slidenum">
              <a:rPr lang="en-AU" smtClean="0"/>
              <a:t>5</a:t>
            </a:fld>
            <a:endParaRPr lang="en-AU"/>
          </a:p>
        </p:txBody>
      </p:sp>
    </p:spTree>
    <p:extLst>
      <p:ext uri="{BB962C8B-B14F-4D97-AF65-F5344CB8AC3E}">
        <p14:creationId xmlns:p14="http://schemas.microsoft.com/office/powerpoint/2010/main" val="198976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1E2028"/>
                </a:solidFill>
                <a:effectLst/>
                <a:latin typeface="Calibri" panose="020F0502020204030204" pitchFamily="34" charset="0"/>
              </a:rPr>
              <a:t>When leaders become aware that teaching practice is not leading to desired student learning and wellbeing outcomes, leaders can support improvement in these areas through deepening their own leadership practices as well as that of others and through effective leadership of teams.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1E2028"/>
                </a:solidFill>
                <a:effectLst/>
                <a:latin typeface="Calibri" panose="020F0502020204030204" pitchFamily="34" charset="0"/>
              </a:rPr>
              <a:t>A systematic approach to leading improvement requires strong alignment between the development of individuals and teams and school improvement goals.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9756CA1-543E-4876-9762-0E9A0D7EA4F6}" type="slidenum">
              <a:rPr lang="en-AU" smtClean="0"/>
              <a:t>6</a:t>
            </a:fld>
            <a:endParaRPr lang="en-AU"/>
          </a:p>
        </p:txBody>
      </p:sp>
    </p:spTree>
    <p:extLst>
      <p:ext uri="{BB962C8B-B14F-4D97-AF65-F5344CB8AC3E}">
        <p14:creationId xmlns:p14="http://schemas.microsoft.com/office/powerpoint/2010/main" val="80403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1E2028"/>
                </a:solidFill>
                <a:effectLst/>
                <a:latin typeface="Calibri" panose="020F0502020204030204" pitchFamily="34" charset="0"/>
              </a:rPr>
              <a:t>The domain of ‘Leading improvement, innovation, and change’ describes more formal team or school-wide improvement processes, such as strategic and annual planning.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1E2028"/>
                </a:solidFill>
                <a:effectLst/>
                <a:latin typeface="Calibri" panose="020F0502020204030204" pitchFamily="34" charset="0"/>
              </a:rPr>
              <a:t>Leading in this domain focuses leadership actions on realising the vision and strategic plan of the school. Excellent leaders at all levels collaborate with others to implement clear, evidence-based improvement plans and policies.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1E2028"/>
                </a:solidFill>
                <a:effectLst/>
                <a:latin typeface="Calibri" panose="020F0502020204030204" pitchFamily="34" charset="0"/>
              </a:rPr>
              <a:t>Leading improvement and innovation involves knowing and understanding context and climate so that a leader can identify the need for innovation and change that is consistent with the school’s strategic direction.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1E2028"/>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1E2028"/>
                </a:solidFill>
                <a:effectLst/>
                <a:latin typeface="Calibri" panose="020F0502020204030204" pitchFamily="34" charset="0"/>
              </a:rPr>
              <a:t>Excellent leaders of change communicate the need for change, develop processes and common language around change and continuously consider the impact of change on others. </a:t>
            </a:r>
            <a:r>
              <a:rPr lang="en-US" b="0" i="0" dirty="0">
                <a:solidFill>
                  <a:srgbClr val="1E20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9756CA1-543E-4876-9762-0E9A0D7EA4F6}" type="slidenum">
              <a:rPr lang="en-AU" smtClean="0"/>
              <a:t>7</a:t>
            </a:fld>
            <a:endParaRPr lang="en-AU"/>
          </a:p>
        </p:txBody>
      </p:sp>
    </p:spTree>
    <p:extLst>
      <p:ext uri="{BB962C8B-B14F-4D97-AF65-F5344CB8AC3E}">
        <p14:creationId xmlns:p14="http://schemas.microsoft.com/office/powerpoint/2010/main" val="113203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AU" sz="1200" b="0" i="0" kern="1200" baseline="0" dirty="0">
                <a:solidFill>
                  <a:srgbClr val="1E2028"/>
                </a:solidFill>
                <a:effectLst/>
                <a:latin typeface="+mn-lt"/>
              </a:rPr>
              <a:t>This domain of excellent leadership practice encompasses what leaders must do to create a physical and social environment that enables teachers to teach well and students to learn, thrive and succeed.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Managing resources of time, money, materials and personnel are key practices that sit within this domain. Excellence in this domain requires a strategic approach to resource management so there is, for example, a clear alignment between school and team goals and how the time of students, teachers and leaders is allocated.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Improvement cannot happen unless the hundreds of routines required to manage a school effectively run smoothly.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Routines that are fit for purpose and consistently implemented free up the time and effort required to solve problems of learning and teaching.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Consistent implementation of management routines requires leadership that builds a culture of high standards, reciprocal accountability and collaborative effort. </a:t>
            </a:r>
          </a:p>
        </p:txBody>
      </p:sp>
      <p:sp>
        <p:nvSpPr>
          <p:cNvPr id="4" name="Slide Number Placeholder 3"/>
          <p:cNvSpPr>
            <a:spLocks noGrp="1"/>
          </p:cNvSpPr>
          <p:nvPr>
            <p:ph type="sldNum" sz="quarter" idx="5"/>
          </p:nvPr>
        </p:nvSpPr>
        <p:spPr/>
        <p:txBody>
          <a:bodyPr/>
          <a:lstStyle/>
          <a:p>
            <a:fld id="{89756CA1-543E-4876-9762-0E9A0D7EA4F6}" type="slidenum">
              <a:rPr lang="en-AU" smtClean="0"/>
              <a:t>8</a:t>
            </a:fld>
            <a:endParaRPr lang="en-AU"/>
          </a:p>
        </p:txBody>
      </p:sp>
    </p:spTree>
    <p:extLst>
      <p:ext uri="{BB962C8B-B14F-4D97-AF65-F5344CB8AC3E}">
        <p14:creationId xmlns:p14="http://schemas.microsoft.com/office/powerpoint/2010/main" val="389563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AU" sz="1200" b="0" i="0" kern="1200" baseline="0" dirty="0">
                <a:solidFill>
                  <a:srgbClr val="1E2028"/>
                </a:solidFill>
                <a:effectLst/>
                <a:latin typeface="+mn-lt"/>
              </a:rPr>
              <a:t>This domain involves excellent leaders embracing community through accessing and leveraging the cultural and educational resources of families, thus enabling teachers, parents and caregivers to work together in the best interest of the child.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Relationships built on trust are established so the school can learn from and with families, through culturally appropriate and inclusive feedback processes, about their expectations of, and attitudes towards, the school.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These expectations are reflected in the school mission and goals, and in locally and culturally appropriate curricula and resources that support every students learning and wellbeing. </a:t>
            </a:r>
          </a:p>
          <a:p>
            <a:pPr marL="0" algn="l" defTabSz="914400" rtl="0" eaLnBrk="1" latinLnBrk="0" hangingPunct="1"/>
            <a:endParaRPr lang="en-AU" sz="1200" b="0" i="0" kern="1200" baseline="0" dirty="0">
              <a:solidFill>
                <a:srgbClr val="1E2028"/>
              </a:solidFill>
              <a:effectLst/>
              <a:latin typeface="+mn-lt"/>
            </a:endParaRPr>
          </a:p>
          <a:p>
            <a:pPr marL="0" algn="l" defTabSz="914400" rtl="0" eaLnBrk="1" latinLnBrk="0" hangingPunct="1"/>
            <a:r>
              <a:rPr lang="en-AU" sz="1200" b="0" i="0" kern="1200" baseline="0" dirty="0">
                <a:solidFill>
                  <a:srgbClr val="1E2028"/>
                </a:solidFill>
                <a:effectLst/>
                <a:latin typeface="+mn-lt"/>
              </a:rPr>
              <a:t>Effective partnerships with diverse families and community agencies contribute to an inclusive school culture in which every child’s learning and wellbeing are high priorities and in which every child feels they belong. </a:t>
            </a:r>
          </a:p>
        </p:txBody>
      </p:sp>
      <p:sp>
        <p:nvSpPr>
          <p:cNvPr id="4" name="Slide Number Placeholder 3"/>
          <p:cNvSpPr>
            <a:spLocks noGrp="1"/>
          </p:cNvSpPr>
          <p:nvPr>
            <p:ph type="sldNum" sz="quarter" idx="5"/>
          </p:nvPr>
        </p:nvSpPr>
        <p:spPr/>
        <p:txBody>
          <a:bodyPr/>
          <a:lstStyle/>
          <a:p>
            <a:fld id="{89756CA1-543E-4876-9762-0E9A0D7EA4F6}" type="slidenum">
              <a:rPr lang="en-AU" smtClean="0"/>
              <a:t>9</a:t>
            </a:fld>
            <a:endParaRPr lang="en-AU"/>
          </a:p>
        </p:txBody>
      </p:sp>
    </p:spTree>
    <p:extLst>
      <p:ext uri="{BB962C8B-B14F-4D97-AF65-F5344CB8AC3E}">
        <p14:creationId xmlns:p14="http://schemas.microsoft.com/office/powerpoint/2010/main" val="31866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1E2028"/>
                </a:solidFill>
                <a:effectLst/>
                <a:latin typeface="Calibri" panose="020F0502020204030204" pitchFamily="34" charset="0"/>
              </a:rPr>
              <a:t>Introduction and Overview</a:t>
            </a:r>
            <a:r>
              <a:rPr lang="en-US" b="0" i="0" dirty="0">
                <a:solidFill>
                  <a:srgbClr val="1E2028"/>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AU" b="0" i="0" u="none" strike="noStrike" dirty="0">
                <a:solidFill>
                  <a:srgbClr val="1E2028"/>
                </a:solidFill>
                <a:effectLst/>
                <a:latin typeface="Calibri" panose="020F0502020204030204" pitchFamily="34" charset="0"/>
              </a:rPr>
              <a:t>The Academy Leadership Excellence Framework identifies 3 key capabilities for excellence. </a:t>
            </a:r>
            <a:r>
              <a:rPr lang="en-US" b="0" i="0" dirty="0">
                <a:solidFill>
                  <a:srgbClr val="1E2028"/>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AU" b="0" i="0" u="none" strike="noStrike" dirty="0">
                <a:solidFill>
                  <a:srgbClr val="1E2028"/>
                </a:solidFill>
                <a:effectLst/>
                <a:latin typeface="Calibri" panose="020F0502020204030204" pitchFamily="34" charset="0"/>
              </a:rPr>
              <a:t>A capability is a combination of knowledge and skills that enable a leader to take action and make decisions relevant to their role.</a:t>
            </a:r>
            <a:r>
              <a:rPr lang="en-US" b="0" i="0" dirty="0">
                <a:solidFill>
                  <a:srgbClr val="1E2028"/>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AU" b="0" i="0" u="none" strike="noStrike" dirty="0">
                <a:solidFill>
                  <a:srgbClr val="1E2028"/>
                </a:solidFill>
                <a:effectLst/>
                <a:latin typeface="Calibri" panose="020F0502020204030204" pitchFamily="34" charset="0"/>
              </a:rPr>
              <a:t>Educational leaders demonstrate excellence in their leadership of improvement when they:</a:t>
            </a:r>
            <a:r>
              <a:rPr lang="en-US" b="0" i="0" dirty="0">
                <a:solidFill>
                  <a:srgbClr val="1E2028"/>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342900" indent="-342900" algn="l" rtl="0" fontAlgn="base">
              <a:buFont typeface="+mj-lt"/>
              <a:buAutoNum type="arabicPeriod"/>
            </a:pPr>
            <a:r>
              <a:rPr lang="en-AU" sz="1800" b="0" i="0" u="none" strike="noStrike" dirty="0">
                <a:solidFill>
                  <a:srgbClr val="1E2028"/>
                </a:solidFill>
                <a:effectLst/>
                <a:latin typeface="Calibri" panose="020F0502020204030204" pitchFamily="34" charset="0"/>
              </a:rPr>
              <a:t>use relevant educational and non-educational knowledge to </a:t>
            </a:r>
            <a:r>
              <a:rPr lang="en-US" sz="1800" b="0" i="0" dirty="0">
                <a:solidFill>
                  <a:srgbClr val="1E20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en-AU" sz="1800" b="0" i="0" u="none" strike="noStrike" dirty="0">
                <a:solidFill>
                  <a:srgbClr val="1E2028"/>
                </a:solidFill>
                <a:effectLst/>
                <a:latin typeface="Calibri" panose="020F0502020204030204" pitchFamily="34" charset="0"/>
              </a:rPr>
              <a:t>solve complex problems of teaching and learning, while</a:t>
            </a:r>
            <a:r>
              <a:rPr lang="en-US" sz="1800" b="0" i="0" dirty="0">
                <a:solidFill>
                  <a:srgbClr val="1E20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rabicPeriod"/>
            </a:pPr>
            <a:r>
              <a:rPr lang="en-AU" sz="1800" b="0" i="0" u="none" strike="noStrike" dirty="0">
                <a:solidFill>
                  <a:srgbClr val="1E2028"/>
                </a:solidFill>
                <a:effectLst/>
                <a:latin typeface="Calibri" panose="020F0502020204030204" pitchFamily="34" charset="0"/>
              </a:rPr>
              <a:t>building relational trust with those involved.</a:t>
            </a:r>
            <a:r>
              <a:rPr lang="en-AU" sz="1800" b="0" i="0" dirty="0">
                <a:solidFill>
                  <a:srgbClr val="1E2028"/>
                </a:solidFill>
                <a:effectLst/>
                <a:latin typeface="Calibri" panose="020F0502020204030204" pitchFamily="34" charset="0"/>
              </a:rPr>
              <a:t>​</a:t>
            </a:r>
            <a:endParaRPr lang="en-AU"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9756CA1-543E-4876-9762-0E9A0D7EA4F6}" type="slidenum">
              <a:rPr lang="en-AU" smtClean="0"/>
              <a:t>10</a:t>
            </a:fld>
            <a:endParaRPr lang="en-AU"/>
          </a:p>
        </p:txBody>
      </p:sp>
    </p:spTree>
    <p:extLst>
      <p:ext uri="{BB962C8B-B14F-4D97-AF65-F5344CB8AC3E}">
        <p14:creationId xmlns:p14="http://schemas.microsoft.com/office/powerpoint/2010/main" val="42694429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4.png"/><Relationship Id="rId16"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4.png"/><Relationship Id="rId16"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B6894A0-3846-9A4C-A878-4079ADFA9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sp>
        <p:nvSpPr>
          <p:cNvPr id="7" name="Picture Placeholder 6">
            <a:extLst>
              <a:ext uri="{FF2B5EF4-FFF2-40B4-BE49-F238E27FC236}">
                <a16:creationId xmlns:a16="http://schemas.microsoft.com/office/drawing/2014/main" id="{1B51542F-CC64-5942-8CB3-A4E60102D96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endParaRPr lang="en-US" dirty="0"/>
          </a:p>
        </p:txBody>
      </p:sp>
      <p:sp>
        <p:nvSpPr>
          <p:cNvPr id="15" name="object 4">
            <a:extLst>
              <a:ext uri="{FF2B5EF4-FFF2-40B4-BE49-F238E27FC236}">
                <a16:creationId xmlns:a16="http://schemas.microsoft.com/office/drawing/2014/main" id="{62FC065E-A9A1-FC45-8144-9B6719160CF0}"/>
              </a:ext>
            </a:extLst>
          </p:cNvPr>
          <p:cNvSpPr/>
          <p:nvPr/>
        </p:nvSpPr>
        <p:spPr>
          <a:xfrm>
            <a:off x="0" y="-4505"/>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dirty="0"/>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33616"/>
            <a:ext cx="4648566"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6"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7"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8"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9"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5"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sp>
        <p:nvSpPr>
          <p:cNvPr id="43" name="object 33">
            <a:extLst>
              <a:ext uri="{FF2B5EF4-FFF2-40B4-BE49-F238E27FC236}">
                <a16:creationId xmlns:a16="http://schemas.microsoft.com/office/drawing/2014/main" id="{9912A5AD-C624-4C41-85E7-109AA6BA621B}"/>
              </a:ext>
            </a:extLst>
          </p:cNvPr>
          <p:cNvSpPr/>
          <p:nvPr/>
        </p:nvSpPr>
        <p:spPr>
          <a:xfrm>
            <a:off x="2521315" y="5904871"/>
            <a:ext cx="311517" cy="371587"/>
          </a:xfrm>
          <a:custGeom>
            <a:avLst/>
            <a:gdLst/>
            <a:ahLst/>
            <a:cxnLst/>
            <a:rect l="l" t="t" r="r" b="b"/>
            <a:pathLst>
              <a:path w="513714" h="612775">
                <a:moveTo>
                  <a:pt x="509199" y="0"/>
                </a:moveTo>
                <a:lnTo>
                  <a:pt x="507178" y="356"/>
                </a:lnTo>
                <a:lnTo>
                  <a:pt x="406228" y="98677"/>
                </a:lnTo>
                <a:lnTo>
                  <a:pt x="83086" y="98677"/>
                </a:lnTo>
                <a:lnTo>
                  <a:pt x="1350" y="179659"/>
                </a:lnTo>
                <a:lnTo>
                  <a:pt x="0" y="181764"/>
                </a:lnTo>
                <a:lnTo>
                  <a:pt x="0" y="608965"/>
                </a:lnTo>
                <a:lnTo>
                  <a:pt x="481" y="610138"/>
                </a:lnTo>
                <a:lnTo>
                  <a:pt x="2251" y="611876"/>
                </a:lnTo>
                <a:lnTo>
                  <a:pt x="3403" y="612358"/>
                </a:lnTo>
                <a:lnTo>
                  <a:pt x="437840" y="612358"/>
                </a:lnTo>
                <a:lnTo>
                  <a:pt x="439012" y="611876"/>
                </a:lnTo>
                <a:lnTo>
                  <a:pt x="463298" y="587584"/>
                </a:lnTo>
                <a:lnTo>
                  <a:pt x="102918" y="587584"/>
                </a:lnTo>
                <a:lnTo>
                  <a:pt x="102918" y="203585"/>
                </a:lnTo>
                <a:lnTo>
                  <a:pt x="103420" y="203051"/>
                </a:lnTo>
                <a:lnTo>
                  <a:pt x="513680" y="203051"/>
                </a:lnTo>
                <a:lnTo>
                  <a:pt x="513680" y="3078"/>
                </a:lnTo>
                <a:lnTo>
                  <a:pt x="512560" y="1424"/>
                </a:lnTo>
                <a:lnTo>
                  <a:pt x="509199" y="0"/>
                </a:lnTo>
                <a:close/>
              </a:path>
              <a:path w="513714" h="612775">
                <a:moveTo>
                  <a:pt x="513680" y="203051"/>
                </a:moveTo>
                <a:lnTo>
                  <a:pt x="406333" y="203051"/>
                </a:lnTo>
                <a:lnTo>
                  <a:pt x="406898" y="203585"/>
                </a:lnTo>
                <a:lnTo>
                  <a:pt x="406898" y="499901"/>
                </a:lnTo>
                <a:lnTo>
                  <a:pt x="406333" y="500497"/>
                </a:lnTo>
                <a:lnTo>
                  <a:pt x="193522" y="500497"/>
                </a:lnTo>
                <a:lnTo>
                  <a:pt x="193355" y="500633"/>
                </a:lnTo>
                <a:lnTo>
                  <a:pt x="107693" y="586715"/>
                </a:lnTo>
                <a:lnTo>
                  <a:pt x="102918" y="587584"/>
                </a:lnTo>
                <a:lnTo>
                  <a:pt x="463298" y="587584"/>
                </a:lnTo>
                <a:lnTo>
                  <a:pt x="513209" y="537659"/>
                </a:lnTo>
                <a:lnTo>
                  <a:pt x="513680" y="536486"/>
                </a:lnTo>
                <a:lnTo>
                  <a:pt x="513680" y="203051"/>
                </a:lnTo>
                <a:close/>
              </a:path>
            </a:pathLst>
          </a:custGeom>
          <a:solidFill>
            <a:srgbClr val="FFFFFF"/>
          </a:solidFill>
        </p:spPr>
        <p:txBody>
          <a:bodyPr wrap="square" lIns="0" tIns="0" rIns="0" bIns="0" rtlCol="0"/>
          <a:lstStyle/>
          <a:p>
            <a:endParaRPr sz="662"/>
          </a:p>
        </p:txBody>
      </p:sp>
      <p:pic>
        <p:nvPicPr>
          <p:cNvPr id="44" name="object 34">
            <a:extLst>
              <a:ext uri="{FF2B5EF4-FFF2-40B4-BE49-F238E27FC236}">
                <a16:creationId xmlns:a16="http://schemas.microsoft.com/office/drawing/2014/main" id="{100F277E-7106-6740-AB5E-57D094E21ADC}"/>
              </a:ext>
            </a:extLst>
          </p:cNvPr>
          <p:cNvPicPr/>
          <p:nvPr/>
        </p:nvPicPr>
        <p:blipFill>
          <a:blip r:embed="rId16" cstate="screen">
            <a:extLst>
              <a:ext uri="{28A0092B-C50C-407E-A947-70E740481C1C}">
                <a14:useLocalDpi xmlns:a14="http://schemas.microsoft.com/office/drawing/2010/main"/>
              </a:ext>
            </a:extLst>
          </a:blip>
          <a:stretch>
            <a:fillRect/>
          </a:stretch>
        </p:blipFill>
        <p:spPr>
          <a:xfrm>
            <a:off x="2900903" y="6005145"/>
            <a:ext cx="797859" cy="205031"/>
          </a:xfrm>
          <a:prstGeom prst="rect">
            <a:avLst/>
          </a:prstGeom>
        </p:spPr>
      </p:pic>
      <p:sp>
        <p:nvSpPr>
          <p:cNvPr id="45" name="object 35">
            <a:extLst>
              <a:ext uri="{FF2B5EF4-FFF2-40B4-BE49-F238E27FC236}">
                <a16:creationId xmlns:a16="http://schemas.microsoft.com/office/drawing/2014/main" id="{B34B68AF-14D7-C644-A482-064B31E0B626}"/>
              </a:ext>
            </a:extLst>
          </p:cNvPr>
          <p:cNvSpPr/>
          <p:nvPr/>
        </p:nvSpPr>
        <p:spPr>
          <a:xfrm>
            <a:off x="1253095" y="6105520"/>
            <a:ext cx="23104" cy="0"/>
          </a:xfrm>
          <a:custGeom>
            <a:avLst/>
            <a:gdLst/>
            <a:ahLst/>
            <a:cxnLst/>
            <a:rect l="l" t="t" r="r" b="b"/>
            <a:pathLst>
              <a:path w="38100">
                <a:moveTo>
                  <a:pt x="37925" y="0"/>
                </a:moveTo>
                <a:lnTo>
                  <a:pt x="0" y="0"/>
                </a:lnTo>
              </a:path>
            </a:pathLst>
          </a:custGeom>
          <a:solidFill>
            <a:srgbClr val="FFFFFF"/>
          </a:solidFill>
        </p:spPr>
        <p:txBody>
          <a:bodyPr wrap="square" lIns="0" tIns="0" rIns="0" bIns="0" rtlCol="0"/>
          <a:lstStyle/>
          <a:p>
            <a:endParaRPr sz="662"/>
          </a:p>
        </p:txBody>
      </p:sp>
      <p:sp>
        <p:nvSpPr>
          <p:cNvPr id="49" name="object 39">
            <a:extLst>
              <a:ext uri="{FF2B5EF4-FFF2-40B4-BE49-F238E27FC236}">
                <a16:creationId xmlns:a16="http://schemas.microsoft.com/office/drawing/2014/main" id="{34118319-5675-A743-824B-AF221680A584}"/>
              </a:ext>
            </a:extLst>
          </p:cNvPr>
          <p:cNvSpPr/>
          <p:nvPr/>
        </p:nvSpPr>
        <p:spPr>
          <a:xfrm>
            <a:off x="3996983" y="5905077"/>
            <a:ext cx="666932" cy="371202"/>
          </a:xfrm>
          <a:custGeom>
            <a:avLst/>
            <a:gdLst/>
            <a:ahLst/>
            <a:cxnLst/>
            <a:rect l="l" t="t" r="r" b="b"/>
            <a:pathLst>
              <a:path w="1099820" h="612140">
                <a:moveTo>
                  <a:pt x="249669" y="133845"/>
                </a:moveTo>
                <a:lnTo>
                  <a:pt x="242951" y="92608"/>
                </a:lnTo>
                <a:lnTo>
                  <a:pt x="221691" y="63652"/>
                </a:lnTo>
                <a:lnTo>
                  <a:pt x="188937" y="46558"/>
                </a:lnTo>
                <a:lnTo>
                  <a:pt x="147789" y="40944"/>
                </a:lnTo>
                <a:lnTo>
                  <a:pt x="104394" y="48069"/>
                </a:lnTo>
                <a:lnTo>
                  <a:pt x="67945" y="67627"/>
                </a:lnTo>
                <a:lnTo>
                  <a:pt x="38849" y="96951"/>
                </a:lnTo>
                <a:lnTo>
                  <a:pt x="17551" y="133362"/>
                </a:lnTo>
                <a:lnTo>
                  <a:pt x="4457" y="174167"/>
                </a:lnTo>
                <a:lnTo>
                  <a:pt x="0" y="216700"/>
                </a:lnTo>
                <a:lnTo>
                  <a:pt x="6908" y="262559"/>
                </a:lnTo>
                <a:lnTo>
                  <a:pt x="27178" y="298056"/>
                </a:lnTo>
                <a:lnTo>
                  <a:pt x="60121" y="320992"/>
                </a:lnTo>
                <a:lnTo>
                  <a:pt x="105041" y="329133"/>
                </a:lnTo>
                <a:lnTo>
                  <a:pt x="149936" y="322884"/>
                </a:lnTo>
                <a:lnTo>
                  <a:pt x="185864" y="304457"/>
                </a:lnTo>
                <a:lnTo>
                  <a:pt x="213182" y="274358"/>
                </a:lnTo>
                <a:lnTo>
                  <a:pt x="232244" y="233057"/>
                </a:lnTo>
                <a:lnTo>
                  <a:pt x="185115" y="260400"/>
                </a:lnTo>
                <a:lnTo>
                  <a:pt x="165201" y="281940"/>
                </a:lnTo>
                <a:lnTo>
                  <a:pt x="139750" y="296075"/>
                </a:lnTo>
                <a:lnTo>
                  <a:pt x="109245" y="301142"/>
                </a:lnTo>
                <a:lnTo>
                  <a:pt x="75552" y="294779"/>
                </a:lnTo>
                <a:lnTo>
                  <a:pt x="51854" y="277126"/>
                </a:lnTo>
                <a:lnTo>
                  <a:pt x="37858" y="250380"/>
                </a:lnTo>
                <a:lnTo>
                  <a:pt x="33261" y="216700"/>
                </a:lnTo>
                <a:lnTo>
                  <a:pt x="37846" y="174180"/>
                </a:lnTo>
                <a:lnTo>
                  <a:pt x="51739" y="134137"/>
                </a:lnTo>
                <a:lnTo>
                  <a:pt x="75095" y="100571"/>
                </a:lnTo>
                <a:lnTo>
                  <a:pt x="108102" y="77495"/>
                </a:lnTo>
                <a:lnTo>
                  <a:pt x="150952" y="68910"/>
                </a:lnTo>
                <a:lnTo>
                  <a:pt x="178028" y="73342"/>
                </a:lnTo>
                <a:lnTo>
                  <a:pt x="199313" y="86131"/>
                </a:lnTo>
                <a:lnTo>
                  <a:pt x="212775" y="106553"/>
                </a:lnTo>
                <a:lnTo>
                  <a:pt x="216395" y="133845"/>
                </a:lnTo>
                <a:lnTo>
                  <a:pt x="249669" y="133845"/>
                </a:lnTo>
                <a:close/>
              </a:path>
              <a:path w="1099820" h="612140">
                <a:moveTo>
                  <a:pt x="718693" y="449148"/>
                </a:moveTo>
                <a:lnTo>
                  <a:pt x="716902" y="439254"/>
                </a:lnTo>
                <a:lnTo>
                  <a:pt x="716241" y="435546"/>
                </a:lnTo>
                <a:lnTo>
                  <a:pt x="713447" y="420090"/>
                </a:lnTo>
                <a:lnTo>
                  <a:pt x="712749" y="416217"/>
                </a:lnTo>
                <a:lnTo>
                  <a:pt x="712101" y="416217"/>
                </a:lnTo>
                <a:lnTo>
                  <a:pt x="712101" y="435546"/>
                </a:lnTo>
                <a:lnTo>
                  <a:pt x="700747" y="435546"/>
                </a:lnTo>
                <a:lnTo>
                  <a:pt x="709549" y="420090"/>
                </a:lnTo>
                <a:lnTo>
                  <a:pt x="712101" y="435546"/>
                </a:lnTo>
                <a:lnTo>
                  <a:pt x="712101" y="416217"/>
                </a:lnTo>
                <a:lnTo>
                  <a:pt x="707948" y="416217"/>
                </a:lnTo>
                <a:lnTo>
                  <a:pt x="688098" y="449148"/>
                </a:lnTo>
                <a:lnTo>
                  <a:pt x="693000" y="449148"/>
                </a:lnTo>
                <a:lnTo>
                  <a:pt x="698754" y="439254"/>
                </a:lnTo>
                <a:lnTo>
                  <a:pt x="712635" y="439254"/>
                </a:lnTo>
                <a:lnTo>
                  <a:pt x="714184" y="449148"/>
                </a:lnTo>
                <a:lnTo>
                  <a:pt x="718693" y="449148"/>
                </a:lnTo>
                <a:close/>
              </a:path>
              <a:path w="1099820" h="612140">
                <a:moveTo>
                  <a:pt x="753783" y="419214"/>
                </a:moveTo>
                <a:lnTo>
                  <a:pt x="748334" y="415429"/>
                </a:lnTo>
                <a:lnTo>
                  <a:pt x="741235" y="415429"/>
                </a:lnTo>
                <a:lnTo>
                  <a:pt x="733666" y="417068"/>
                </a:lnTo>
                <a:lnTo>
                  <a:pt x="727976" y="421474"/>
                </a:lnTo>
                <a:lnTo>
                  <a:pt x="724395" y="427863"/>
                </a:lnTo>
                <a:lnTo>
                  <a:pt x="723150" y="435483"/>
                </a:lnTo>
                <a:lnTo>
                  <a:pt x="723150" y="444601"/>
                </a:lnTo>
                <a:lnTo>
                  <a:pt x="728281" y="449935"/>
                </a:lnTo>
                <a:lnTo>
                  <a:pt x="745401" y="449935"/>
                </a:lnTo>
                <a:lnTo>
                  <a:pt x="750189" y="445414"/>
                </a:lnTo>
                <a:lnTo>
                  <a:pt x="751852" y="438035"/>
                </a:lnTo>
                <a:lnTo>
                  <a:pt x="747471" y="438035"/>
                </a:lnTo>
                <a:lnTo>
                  <a:pt x="746036" y="443166"/>
                </a:lnTo>
                <a:lnTo>
                  <a:pt x="742670" y="446252"/>
                </a:lnTo>
                <a:lnTo>
                  <a:pt x="730669" y="446252"/>
                </a:lnTo>
                <a:lnTo>
                  <a:pt x="727519" y="441845"/>
                </a:lnTo>
                <a:lnTo>
                  <a:pt x="727519" y="427570"/>
                </a:lnTo>
                <a:lnTo>
                  <a:pt x="732040" y="419125"/>
                </a:lnTo>
                <a:lnTo>
                  <a:pt x="746036" y="419125"/>
                </a:lnTo>
                <a:lnTo>
                  <a:pt x="749401" y="421665"/>
                </a:lnTo>
                <a:lnTo>
                  <a:pt x="749401" y="426808"/>
                </a:lnTo>
                <a:lnTo>
                  <a:pt x="753783" y="426808"/>
                </a:lnTo>
                <a:lnTo>
                  <a:pt x="753783" y="419214"/>
                </a:lnTo>
                <a:close/>
              </a:path>
              <a:path w="1099820" h="612140">
                <a:moveTo>
                  <a:pt x="788263" y="416217"/>
                </a:moveTo>
                <a:lnTo>
                  <a:pt x="784034" y="416217"/>
                </a:lnTo>
                <a:lnTo>
                  <a:pt x="778535" y="443484"/>
                </a:lnTo>
                <a:lnTo>
                  <a:pt x="766699" y="416217"/>
                </a:lnTo>
                <a:lnTo>
                  <a:pt x="761987" y="416217"/>
                </a:lnTo>
                <a:lnTo>
                  <a:pt x="755027" y="449148"/>
                </a:lnTo>
                <a:lnTo>
                  <a:pt x="759269" y="449148"/>
                </a:lnTo>
                <a:lnTo>
                  <a:pt x="764844" y="422084"/>
                </a:lnTo>
                <a:lnTo>
                  <a:pt x="776605" y="449148"/>
                </a:lnTo>
                <a:lnTo>
                  <a:pt x="781316" y="449148"/>
                </a:lnTo>
                <a:lnTo>
                  <a:pt x="788263" y="416217"/>
                </a:lnTo>
                <a:close/>
              </a:path>
              <a:path w="1099820" h="612140">
                <a:moveTo>
                  <a:pt x="820775" y="416445"/>
                </a:moveTo>
                <a:lnTo>
                  <a:pt x="817753" y="416445"/>
                </a:lnTo>
                <a:lnTo>
                  <a:pt x="815809" y="420179"/>
                </a:lnTo>
                <a:lnTo>
                  <a:pt x="811098" y="422084"/>
                </a:lnTo>
                <a:lnTo>
                  <a:pt x="807173" y="422084"/>
                </a:lnTo>
                <a:lnTo>
                  <a:pt x="806526" y="425196"/>
                </a:lnTo>
                <a:lnTo>
                  <a:pt x="809523" y="425196"/>
                </a:lnTo>
                <a:lnTo>
                  <a:pt x="812088" y="424980"/>
                </a:lnTo>
                <a:lnTo>
                  <a:pt x="814971" y="424307"/>
                </a:lnTo>
                <a:lnTo>
                  <a:pt x="809663" y="449148"/>
                </a:lnTo>
                <a:lnTo>
                  <a:pt x="813816" y="449148"/>
                </a:lnTo>
                <a:lnTo>
                  <a:pt x="820775" y="416445"/>
                </a:lnTo>
                <a:close/>
              </a:path>
              <a:path w="1099820" h="612140">
                <a:moveTo>
                  <a:pt x="833932" y="133845"/>
                </a:moveTo>
                <a:lnTo>
                  <a:pt x="827227" y="92608"/>
                </a:lnTo>
                <a:lnTo>
                  <a:pt x="805980" y="63652"/>
                </a:lnTo>
                <a:lnTo>
                  <a:pt x="773239" y="46558"/>
                </a:lnTo>
                <a:lnTo>
                  <a:pt x="732091" y="40944"/>
                </a:lnTo>
                <a:lnTo>
                  <a:pt x="688695" y="48069"/>
                </a:lnTo>
                <a:lnTo>
                  <a:pt x="652246" y="67627"/>
                </a:lnTo>
                <a:lnTo>
                  <a:pt x="623150" y="96951"/>
                </a:lnTo>
                <a:lnTo>
                  <a:pt x="601853" y="133362"/>
                </a:lnTo>
                <a:lnTo>
                  <a:pt x="588759" y="174167"/>
                </a:lnTo>
                <a:lnTo>
                  <a:pt x="586714" y="193662"/>
                </a:lnTo>
                <a:lnTo>
                  <a:pt x="531952" y="193662"/>
                </a:lnTo>
                <a:lnTo>
                  <a:pt x="575970" y="0"/>
                </a:lnTo>
                <a:lnTo>
                  <a:pt x="546658" y="0"/>
                </a:lnTo>
                <a:lnTo>
                  <a:pt x="522097" y="108026"/>
                </a:lnTo>
                <a:lnTo>
                  <a:pt x="521411" y="103746"/>
                </a:lnTo>
                <a:lnTo>
                  <a:pt x="501192" y="70243"/>
                </a:lnTo>
                <a:lnTo>
                  <a:pt x="468693" y="48615"/>
                </a:lnTo>
                <a:lnTo>
                  <a:pt x="424916" y="40944"/>
                </a:lnTo>
                <a:lnTo>
                  <a:pt x="381571" y="47752"/>
                </a:lnTo>
                <a:lnTo>
                  <a:pt x="345224" y="66573"/>
                </a:lnTo>
                <a:lnTo>
                  <a:pt x="316255" y="94983"/>
                </a:lnTo>
                <a:lnTo>
                  <a:pt x="295071" y="130556"/>
                </a:lnTo>
                <a:lnTo>
                  <a:pt x="282079" y="170878"/>
                </a:lnTo>
                <a:lnTo>
                  <a:pt x="277660" y="213537"/>
                </a:lnTo>
                <a:lnTo>
                  <a:pt x="284886" y="261429"/>
                </a:lnTo>
                <a:lnTo>
                  <a:pt x="306158" y="297840"/>
                </a:lnTo>
                <a:lnTo>
                  <a:pt x="340880" y="320992"/>
                </a:lnTo>
                <a:lnTo>
                  <a:pt x="388480" y="329107"/>
                </a:lnTo>
                <a:lnTo>
                  <a:pt x="451739" y="329107"/>
                </a:lnTo>
                <a:lnTo>
                  <a:pt x="457796" y="303110"/>
                </a:lnTo>
                <a:lnTo>
                  <a:pt x="390080" y="301142"/>
                </a:lnTo>
                <a:lnTo>
                  <a:pt x="355003" y="294601"/>
                </a:lnTo>
                <a:lnTo>
                  <a:pt x="330314" y="276529"/>
                </a:lnTo>
                <a:lnTo>
                  <a:pt x="315709" y="249262"/>
                </a:lnTo>
                <a:lnTo>
                  <a:pt x="310908" y="215112"/>
                </a:lnTo>
                <a:lnTo>
                  <a:pt x="310908" y="207733"/>
                </a:lnTo>
                <a:lnTo>
                  <a:pt x="316699" y="166027"/>
                </a:lnTo>
                <a:lnTo>
                  <a:pt x="330136" y="129476"/>
                </a:lnTo>
                <a:lnTo>
                  <a:pt x="352463" y="98475"/>
                </a:lnTo>
                <a:lnTo>
                  <a:pt x="420687" y="68910"/>
                </a:lnTo>
                <a:lnTo>
                  <a:pt x="451688" y="74409"/>
                </a:lnTo>
                <a:lnTo>
                  <a:pt x="475119" y="89890"/>
                </a:lnTo>
                <a:lnTo>
                  <a:pt x="489940" y="113893"/>
                </a:lnTo>
                <a:lnTo>
                  <a:pt x="495109" y="144932"/>
                </a:lnTo>
                <a:lnTo>
                  <a:pt x="495109" y="151777"/>
                </a:lnTo>
                <a:lnTo>
                  <a:pt x="494601" y="158648"/>
                </a:lnTo>
                <a:lnTo>
                  <a:pt x="494601" y="166027"/>
                </a:lnTo>
                <a:lnTo>
                  <a:pt x="356311" y="166027"/>
                </a:lnTo>
                <a:lnTo>
                  <a:pt x="350875" y="194017"/>
                </a:lnTo>
                <a:lnTo>
                  <a:pt x="409460" y="194017"/>
                </a:lnTo>
                <a:lnTo>
                  <a:pt x="404088" y="221602"/>
                </a:lnTo>
                <a:lnTo>
                  <a:pt x="496227" y="221602"/>
                </a:lnTo>
                <a:lnTo>
                  <a:pt x="404583" y="612025"/>
                </a:lnTo>
                <a:lnTo>
                  <a:pt x="433895" y="612025"/>
                </a:lnTo>
                <a:lnTo>
                  <a:pt x="525538" y="221564"/>
                </a:lnTo>
                <a:lnTo>
                  <a:pt x="585025" y="221564"/>
                </a:lnTo>
                <a:lnTo>
                  <a:pt x="591210" y="262559"/>
                </a:lnTo>
                <a:lnTo>
                  <a:pt x="611479" y="298056"/>
                </a:lnTo>
                <a:lnTo>
                  <a:pt x="644410" y="320992"/>
                </a:lnTo>
                <a:lnTo>
                  <a:pt x="689305" y="329133"/>
                </a:lnTo>
                <a:lnTo>
                  <a:pt x="734212" y="322884"/>
                </a:lnTo>
                <a:lnTo>
                  <a:pt x="770153" y="304457"/>
                </a:lnTo>
                <a:lnTo>
                  <a:pt x="797471" y="274358"/>
                </a:lnTo>
                <a:lnTo>
                  <a:pt x="816521" y="233057"/>
                </a:lnTo>
                <a:lnTo>
                  <a:pt x="783272" y="233057"/>
                </a:lnTo>
                <a:lnTo>
                  <a:pt x="769404" y="260400"/>
                </a:lnTo>
                <a:lnTo>
                  <a:pt x="749503" y="281940"/>
                </a:lnTo>
                <a:lnTo>
                  <a:pt x="724052" y="296075"/>
                </a:lnTo>
                <a:lnTo>
                  <a:pt x="693547" y="301142"/>
                </a:lnTo>
                <a:lnTo>
                  <a:pt x="659853" y="294779"/>
                </a:lnTo>
                <a:lnTo>
                  <a:pt x="636155" y="277126"/>
                </a:lnTo>
                <a:lnTo>
                  <a:pt x="622160" y="250380"/>
                </a:lnTo>
                <a:lnTo>
                  <a:pt x="617651" y="217424"/>
                </a:lnTo>
                <a:lnTo>
                  <a:pt x="617639" y="215976"/>
                </a:lnTo>
                <a:lnTo>
                  <a:pt x="622147" y="174180"/>
                </a:lnTo>
                <a:lnTo>
                  <a:pt x="636028" y="134137"/>
                </a:lnTo>
                <a:lnTo>
                  <a:pt x="659396" y="100571"/>
                </a:lnTo>
                <a:lnTo>
                  <a:pt x="692404" y="77495"/>
                </a:lnTo>
                <a:lnTo>
                  <a:pt x="735253" y="68910"/>
                </a:lnTo>
                <a:lnTo>
                  <a:pt x="762330" y="73342"/>
                </a:lnTo>
                <a:lnTo>
                  <a:pt x="783602" y="86131"/>
                </a:lnTo>
                <a:lnTo>
                  <a:pt x="797077" y="106553"/>
                </a:lnTo>
                <a:lnTo>
                  <a:pt x="800696" y="133845"/>
                </a:lnTo>
                <a:lnTo>
                  <a:pt x="833932" y="133845"/>
                </a:lnTo>
                <a:close/>
              </a:path>
              <a:path w="1099820" h="612140">
                <a:moveTo>
                  <a:pt x="846416" y="416445"/>
                </a:moveTo>
                <a:lnTo>
                  <a:pt x="843394" y="416445"/>
                </a:lnTo>
                <a:lnTo>
                  <a:pt x="841451" y="420179"/>
                </a:lnTo>
                <a:lnTo>
                  <a:pt x="836739" y="422084"/>
                </a:lnTo>
                <a:lnTo>
                  <a:pt x="832815" y="422084"/>
                </a:lnTo>
                <a:lnTo>
                  <a:pt x="832167" y="425196"/>
                </a:lnTo>
                <a:lnTo>
                  <a:pt x="835164" y="425196"/>
                </a:lnTo>
                <a:lnTo>
                  <a:pt x="837717" y="424980"/>
                </a:lnTo>
                <a:lnTo>
                  <a:pt x="840613" y="424307"/>
                </a:lnTo>
                <a:lnTo>
                  <a:pt x="835304" y="449148"/>
                </a:lnTo>
                <a:lnTo>
                  <a:pt x="839457" y="449148"/>
                </a:lnTo>
                <a:lnTo>
                  <a:pt x="846416" y="416445"/>
                </a:lnTo>
                <a:close/>
              </a:path>
              <a:path w="1099820" h="612140">
                <a:moveTo>
                  <a:pt x="876033" y="420878"/>
                </a:moveTo>
                <a:lnTo>
                  <a:pt x="875347" y="419912"/>
                </a:lnTo>
                <a:lnTo>
                  <a:pt x="872896" y="416433"/>
                </a:lnTo>
                <a:lnTo>
                  <a:pt x="871880" y="416433"/>
                </a:lnTo>
                <a:lnTo>
                  <a:pt x="871880" y="422529"/>
                </a:lnTo>
                <a:lnTo>
                  <a:pt x="871880" y="430936"/>
                </a:lnTo>
                <a:lnTo>
                  <a:pt x="869391" y="434682"/>
                </a:lnTo>
                <a:lnTo>
                  <a:pt x="860806" y="434682"/>
                </a:lnTo>
                <a:lnTo>
                  <a:pt x="858735" y="432092"/>
                </a:lnTo>
                <a:lnTo>
                  <a:pt x="858735" y="424434"/>
                </a:lnTo>
                <a:lnTo>
                  <a:pt x="861034" y="419912"/>
                </a:lnTo>
                <a:lnTo>
                  <a:pt x="869810" y="419912"/>
                </a:lnTo>
                <a:lnTo>
                  <a:pt x="871880" y="422529"/>
                </a:lnTo>
                <a:lnTo>
                  <a:pt x="871880" y="416433"/>
                </a:lnTo>
                <a:lnTo>
                  <a:pt x="859066" y="416433"/>
                </a:lnTo>
                <a:lnTo>
                  <a:pt x="854583" y="421881"/>
                </a:lnTo>
                <a:lnTo>
                  <a:pt x="854583" y="433832"/>
                </a:lnTo>
                <a:lnTo>
                  <a:pt x="858304" y="438124"/>
                </a:lnTo>
                <a:lnTo>
                  <a:pt x="866444" y="438124"/>
                </a:lnTo>
                <a:lnTo>
                  <a:pt x="869442" y="437172"/>
                </a:lnTo>
                <a:lnTo>
                  <a:pt x="870966" y="434898"/>
                </a:lnTo>
                <a:lnTo>
                  <a:pt x="869581" y="439775"/>
                </a:lnTo>
                <a:lnTo>
                  <a:pt x="867397" y="446252"/>
                </a:lnTo>
                <a:lnTo>
                  <a:pt x="857948" y="446252"/>
                </a:lnTo>
                <a:lnTo>
                  <a:pt x="856437" y="444436"/>
                </a:lnTo>
                <a:lnTo>
                  <a:pt x="856437" y="441350"/>
                </a:lnTo>
                <a:lnTo>
                  <a:pt x="852271" y="441350"/>
                </a:lnTo>
                <a:lnTo>
                  <a:pt x="852195" y="446989"/>
                </a:lnTo>
                <a:lnTo>
                  <a:pt x="855776" y="449707"/>
                </a:lnTo>
                <a:lnTo>
                  <a:pt x="867740" y="449707"/>
                </a:lnTo>
                <a:lnTo>
                  <a:pt x="870877" y="446252"/>
                </a:lnTo>
                <a:lnTo>
                  <a:pt x="875030" y="436753"/>
                </a:lnTo>
                <a:lnTo>
                  <a:pt x="875398" y="434898"/>
                </a:lnTo>
                <a:lnTo>
                  <a:pt x="875436" y="434682"/>
                </a:lnTo>
                <a:lnTo>
                  <a:pt x="875957" y="432092"/>
                </a:lnTo>
                <a:lnTo>
                  <a:pt x="876033" y="420878"/>
                </a:lnTo>
                <a:close/>
              </a:path>
              <a:path w="1099820" h="612140">
                <a:moveTo>
                  <a:pt x="913853" y="416433"/>
                </a:moveTo>
                <a:lnTo>
                  <a:pt x="910513" y="416433"/>
                </a:lnTo>
                <a:lnTo>
                  <a:pt x="908494" y="418655"/>
                </a:lnTo>
                <a:lnTo>
                  <a:pt x="908494" y="423227"/>
                </a:lnTo>
                <a:lnTo>
                  <a:pt x="905408" y="438035"/>
                </a:lnTo>
                <a:lnTo>
                  <a:pt x="894892" y="438035"/>
                </a:lnTo>
                <a:lnTo>
                  <a:pt x="908405" y="423227"/>
                </a:lnTo>
                <a:lnTo>
                  <a:pt x="908494" y="418655"/>
                </a:lnTo>
                <a:lnTo>
                  <a:pt x="891159" y="437616"/>
                </a:lnTo>
                <a:lnTo>
                  <a:pt x="890371" y="441490"/>
                </a:lnTo>
                <a:lnTo>
                  <a:pt x="904709" y="441490"/>
                </a:lnTo>
                <a:lnTo>
                  <a:pt x="903046" y="449148"/>
                </a:lnTo>
                <a:lnTo>
                  <a:pt x="906983" y="449148"/>
                </a:lnTo>
                <a:lnTo>
                  <a:pt x="908634" y="441490"/>
                </a:lnTo>
                <a:lnTo>
                  <a:pt x="912977" y="441490"/>
                </a:lnTo>
                <a:lnTo>
                  <a:pt x="913650" y="438035"/>
                </a:lnTo>
                <a:lnTo>
                  <a:pt x="909332" y="438035"/>
                </a:lnTo>
                <a:lnTo>
                  <a:pt x="912431" y="423227"/>
                </a:lnTo>
                <a:lnTo>
                  <a:pt x="913853" y="416433"/>
                </a:lnTo>
                <a:close/>
              </a:path>
              <a:path w="1099820" h="612140">
                <a:moveTo>
                  <a:pt x="940320" y="417017"/>
                </a:moveTo>
                <a:lnTo>
                  <a:pt x="923747" y="417017"/>
                </a:lnTo>
                <a:lnTo>
                  <a:pt x="918705" y="434263"/>
                </a:lnTo>
                <a:lnTo>
                  <a:pt x="922197" y="434263"/>
                </a:lnTo>
                <a:lnTo>
                  <a:pt x="923302" y="432269"/>
                </a:lnTo>
                <a:lnTo>
                  <a:pt x="925690" y="431063"/>
                </a:lnTo>
                <a:lnTo>
                  <a:pt x="932192" y="431063"/>
                </a:lnTo>
                <a:lnTo>
                  <a:pt x="934516" y="433476"/>
                </a:lnTo>
                <a:lnTo>
                  <a:pt x="934516" y="442366"/>
                </a:lnTo>
                <a:lnTo>
                  <a:pt x="931684" y="446239"/>
                </a:lnTo>
                <a:lnTo>
                  <a:pt x="922604" y="446239"/>
                </a:lnTo>
                <a:lnTo>
                  <a:pt x="920661" y="444169"/>
                </a:lnTo>
                <a:lnTo>
                  <a:pt x="920661" y="440372"/>
                </a:lnTo>
                <a:lnTo>
                  <a:pt x="916520" y="440372"/>
                </a:lnTo>
                <a:lnTo>
                  <a:pt x="916520" y="446290"/>
                </a:lnTo>
                <a:lnTo>
                  <a:pt x="920381" y="449719"/>
                </a:lnTo>
                <a:lnTo>
                  <a:pt x="929703" y="449719"/>
                </a:lnTo>
                <a:lnTo>
                  <a:pt x="932472" y="448818"/>
                </a:lnTo>
                <a:lnTo>
                  <a:pt x="934961" y="446608"/>
                </a:lnTo>
                <a:lnTo>
                  <a:pt x="937463" y="444271"/>
                </a:lnTo>
                <a:lnTo>
                  <a:pt x="938644" y="440905"/>
                </a:lnTo>
                <a:lnTo>
                  <a:pt x="938644" y="431901"/>
                </a:lnTo>
                <a:lnTo>
                  <a:pt x="935329" y="427609"/>
                </a:lnTo>
                <a:lnTo>
                  <a:pt x="927442" y="427609"/>
                </a:lnTo>
                <a:lnTo>
                  <a:pt x="925283" y="428180"/>
                </a:lnTo>
                <a:lnTo>
                  <a:pt x="923721" y="429412"/>
                </a:lnTo>
                <a:lnTo>
                  <a:pt x="926211" y="420458"/>
                </a:lnTo>
                <a:lnTo>
                  <a:pt x="939622" y="420458"/>
                </a:lnTo>
                <a:lnTo>
                  <a:pt x="940320" y="417017"/>
                </a:lnTo>
                <a:close/>
              </a:path>
              <a:path w="1099820" h="612140">
                <a:moveTo>
                  <a:pt x="965771" y="420878"/>
                </a:moveTo>
                <a:lnTo>
                  <a:pt x="965085" y="419912"/>
                </a:lnTo>
                <a:lnTo>
                  <a:pt x="962621" y="416433"/>
                </a:lnTo>
                <a:lnTo>
                  <a:pt x="961618" y="416433"/>
                </a:lnTo>
                <a:lnTo>
                  <a:pt x="961618" y="422529"/>
                </a:lnTo>
                <a:lnTo>
                  <a:pt x="961618" y="430936"/>
                </a:lnTo>
                <a:lnTo>
                  <a:pt x="959129" y="434682"/>
                </a:lnTo>
                <a:lnTo>
                  <a:pt x="950544" y="434682"/>
                </a:lnTo>
                <a:lnTo>
                  <a:pt x="948474" y="432092"/>
                </a:lnTo>
                <a:lnTo>
                  <a:pt x="948474" y="424434"/>
                </a:lnTo>
                <a:lnTo>
                  <a:pt x="950798" y="419912"/>
                </a:lnTo>
                <a:lnTo>
                  <a:pt x="959548" y="419912"/>
                </a:lnTo>
                <a:lnTo>
                  <a:pt x="961618" y="422529"/>
                </a:lnTo>
                <a:lnTo>
                  <a:pt x="961618" y="416433"/>
                </a:lnTo>
                <a:lnTo>
                  <a:pt x="948804" y="416433"/>
                </a:lnTo>
                <a:lnTo>
                  <a:pt x="944308" y="421881"/>
                </a:lnTo>
                <a:lnTo>
                  <a:pt x="944308" y="433832"/>
                </a:lnTo>
                <a:lnTo>
                  <a:pt x="948042" y="438124"/>
                </a:lnTo>
                <a:lnTo>
                  <a:pt x="956183" y="438124"/>
                </a:lnTo>
                <a:lnTo>
                  <a:pt x="959180" y="437172"/>
                </a:lnTo>
                <a:lnTo>
                  <a:pt x="960704" y="434898"/>
                </a:lnTo>
                <a:lnTo>
                  <a:pt x="959319" y="439775"/>
                </a:lnTo>
                <a:lnTo>
                  <a:pt x="957160" y="446252"/>
                </a:lnTo>
                <a:lnTo>
                  <a:pt x="947712" y="446252"/>
                </a:lnTo>
                <a:lnTo>
                  <a:pt x="946162" y="444436"/>
                </a:lnTo>
                <a:lnTo>
                  <a:pt x="946162" y="441350"/>
                </a:lnTo>
                <a:lnTo>
                  <a:pt x="942009" y="441350"/>
                </a:lnTo>
                <a:lnTo>
                  <a:pt x="941920" y="446989"/>
                </a:lnTo>
                <a:lnTo>
                  <a:pt x="945515" y="449707"/>
                </a:lnTo>
                <a:lnTo>
                  <a:pt x="957478" y="449707"/>
                </a:lnTo>
                <a:lnTo>
                  <a:pt x="960615" y="446252"/>
                </a:lnTo>
                <a:lnTo>
                  <a:pt x="964768" y="436753"/>
                </a:lnTo>
                <a:lnTo>
                  <a:pt x="965136" y="434898"/>
                </a:lnTo>
                <a:lnTo>
                  <a:pt x="965174" y="434682"/>
                </a:lnTo>
                <a:lnTo>
                  <a:pt x="965695" y="432092"/>
                </a:lnTo>
                <a:lnTo>
                  <a:pt x="965771" y="420878"/>
                </a:lnTo>
                <a:close/>
              </a:path>
              <a:path w="1099820" h="612140">
                <a:moveTo>
                  <a:pt x="1004239" y="419455"/>
                </a:moveTo>
                <a:lnTo>
                  <a:pt x="1000074" y="416598"/>
                </a:lnTo>
                <a:lnTo>
                  <a:pt x="1000074" y="421601"/>
                </a:lnTo>
                <a:lnTo>
                  <a:pt x="1000074" y="427977"/>
                </a:lnTo>
                <a:lnTo>
                  <a:pt x="997864" y="430187"/>
                </a:lnTo>
                <a:lnTo>
                  <a:pt x="991641" y="430187"/>
                </a:lnTo>
                <a:lnTo>
                  <a:pt x="989253" y="428764"/>
                </a:lnTo>
                <a:lnTo>
                  <a:pt x="989253" y="422084"/>
                </a:lnTo>
                <a:lnTo>
                  <a:pt x="991603" y="419900"/>
                </a:lnTo>
                <a:lnTo>
                  <a:pt x="998093" y="419900"/>
                </a:lnTo>
                <a:lnTo>
                  <a:pt x="1000074" y="421601"/>
                </a:lnTo>
                <a:lnTo>
                  <a:pt x="1000074" y="416598"/>
                </a:lnTo>
                <a:lnTo>
                  <a:pt x="999858" y="416445"/>
                </a:lnTo>
                <a:lnTo>
                  <a:pt x="989698" y="416445"/>
                </a:lnTo>
                <a:lnTo>
                  <a:pt x="985227" y="419455"/>
                </a:lnTo>
                <a:lnTo>
                  <a:pt x="985100" y="427748"/>
                </a:lnTo>
                <a:lnTo>
                  <a:pt x="986840" y="430250"/>
                </a:lnTo>
                <a:lnTo>
                  <a:pt x="989152" y="431266"/>
                </a:lnTo>
                <a:lnTo>
                  <a:pt x="984402" y="432181"/>
                </a:lnTo>
                <a:lnTo>
                  <a:pt x="981316" y="435559"/>
                </a:lnTo>
                <a:lnTo>
                  <a:pt x="981316" y="446747"/>
                </a:lnTo>
                <a:lnTo>
                  <a:pt x="986282" y="449707"/>
                </a:lnTo>
                <a:lnTo>
                  <a:pt x="997788" y="449707"/>
                </a:lnTo>
                <a:lnTo>
                  <a:pt x="1002347" y="446239"/>
                </a:lnTo>
                <a:lnTo>
                  <a:pt x="1002995" y="445731"/>
                </a:lnTo>
                <a:lnTo>
                  <a:pt x="1002880" y="436092"/>
                </a:lnTo>
                <a:lnTo>
                  <a:pt x="1001712" y="433641"/>
                </a:lnTo>
                <a:lnTo>
                  <a:pt x="1001560" y="433336"/>
                </a:lnTo>
                <a:lnTo>
                  <a:pt x="998842" y="432181"/>
                </a:lnTo>
                <a:lnTo>
                  <a:pt x="998842" y="443712"/>
                </a:lnTo>
                <a:lnTo>
                  <a:pt x="995870" y="446239"/>
                </a:lnTo>
                <a:lnTo>
                  <a:pt x="988136" y="446239"/>
                </a:lnTo>
                <a:lnTo>
                  <a:pt x="985469" y="444296"/>
                </a:lnTo>
                <a:lnTo>
                  <a:pt x="985469" y="435978"/>
                </a:lnTo>
                <a:lnTo>
                  <a:pt x="988491" y="433641"/>
                </a:lnTo>
                <a:lnTo>
                  <a:pt x="996657" y="433641"/>
                </a:lnTo>
                <a:lnTo>
                  <a:pt x="998740" y="435978"/>
                </a:lnTo>
                <a:lnTo>
                  <a:pt x="998842" y="443712"/>
                </a:lnTo>
                <a:lnTo>
                  <a:pt x="998842" y="432181"/>
                </a:lnTo>
                <a:lnTo>
                  <a:pt x="998372" y="431977"/>
                </a:lnTo>
                <a:lnTo>
                  <a:pt x="1001852" y="431114"/>
                </a:lnTo>
                <a:lnTo>
                  <a:pt x="1002601" y="430187"/>
                </a:lnTo>
                <a:lnTo>
                  <a:pt x="1004239" y="428167"/>
                </a:lnTo>
                <a:lnTo>
                  <a:pt x="1004239" y="419900"/>
                </a:lnTo>
                <a:lnTo>
                  <a:pt x="1004239" y="419455"/>
                </a:lnTo>
                <a:close/>
              </a:path>
              <a:path w="1099820" h="612140">
                <a:moveTo>
                  <a:pt x="1030071" y="417017"/>
                </a:moveTo>
                <a:lnTo>
                  <a:pt x="1013485" y="417017"/>
                </a:lnTo>
                <a:lnTo>
                  <a:pt x="1008418" y="434263"/>
                </a:lnTo>
                <a:lnTo>
                  <a:pt x="1011923" y="434263"/>
                </a:lnTo>
                <a:lnTo>
                  <a:pt x="1013040" y="432269"/>
                </a:lnTo>
                <a:lnTo>
                  <a:pt x="1015428" y="431063"/>
                </a:lnTo>
                <a:lnTo>
                  <a:pt x="1021930" y="431063"/>
                </a:lnTo>
                <a:lnTo>
                  <a:pt x="1024255" y="433476"/>
                </a:lnTo>
                <a:lnTo>
                  <a:pt x="1024255" y="442366"/>
                </a:lnTo>
                <a:lnTo>
                  <a:pt x="1021422" y="446239"/>
                </a:lnTo>
                <a:lnTo>
                  <a:pt x="1012342" y="446239"/>
                </a:lnTo>
                <a:lnTo>
                  <a:pt x="1010399" y="444169"/>
                </a:lnTo>
                <a:lnTo>
                  <a:pt x="1010399" y="440372"/>
                </a:lnTo>
                <a:lnTo>
                  <a:pt x="1006259" y="440372"/>
                </a:lnTo>
                <a:lnTo>
                  <a:pt x="1006259" y="446290"/>
                </a:lnTo>
                <a:lnTo>
                  <a:pt x="1010119" y="449719"/>
                </a:lnTo>
                <a:lnTo>
                  <a:pt x="1019454" y="449719"/>
                </a:lnTo>
                <a:lnTo>
                  <a:pt x="1022210" y="448818"/>
                </a:lnTo>
                <a:lnTo>
                  <a:pt x="1024712" y="446608"/>
                </a:lnTo>
                <a:lnTo>
                  <a:pt x="1027214" y="444271"/>
                </a:lnTo>
                <a:lnTo>
                  <a:pt x="1028407" y="440905"/>
                </a:lnTo>
                <a:lnTo>
                  <a:pt x="1028407" y="431901"/>
                </a:lnTo>
                <a:lnTo>
                  <a:pt x="1025067" y="427609"/>
                </a:lnTo>
                <a:lnTo>
                  <a:pt x="1017193" y="427609"/>
                </a:lnTo>
                <a:lnTo>
                  <a:pt x="1015034" y="428180"/>
                </a:lnTo>
                <a:lnTo>
                  <a:pt x="1013460" y="429412"/>
                </a:lnTo>
                <a:lnTo>
                  <a:pt x="1015936" y="420458"/>
                </a:lnTo>
                <a:lnTo>
                  <a:pt x="1029360" y="420458"/>
                </a:lnTo>
                <a:lnTo>
                  <a:pt x="1030071" y="417017"/>
                </a:lnTo>
                <a:close/>
              </a:path>
              <a:path w="1099820" h="612140">
                <a:moveTo>
                  <a:pt x="1055319" y="419074"/>
                </a:moveTo>
                <a:lnTo>
                  <a:pt x="1051648" y="416433"/>
                </a:lnTo>
                <a:lnTo>
                  <a:pt x="1038910" y="416433"/>
                </a:lnTo>
                <a:lnTo>
                  <a:pt x="1035621" y="421144"/>
                </a:lnTo>
                <a:lnTo>
                  <a:pt x="1034834" y="426554"/>
                </a:lnTo>
                <a:lnTo>
                  <a:pt x="1038999" y="426554"/>
                </a:lnTo>
                <a:lnTo>
                  <a:pt x="1039545" y="422008"/>
                </a:lnTo>
                <a:lnTo>
                  <a:pt x="1041996" y="419912"/>
                </a:lnTo>
                <a:lnTo>
                  <a:pt x="1048308" y="419912"/>
                </a:lnTo>
                <a:lnTo>
                  <a:pt x="1051179" y="420585"/>
                </a:lnTo>
                <a:lnTo>
                  <a:pt x="1051179" y="430060"/>
                </a:lnTo>
                <a:lnTo>
                  <a:pt x="1046289" y="430720"/>
                </a:lnTo>
                <a:lnTo>
                  <a:pt x="1042136" y="430517"/>
                </a:lnTo>
                <a:lnTo>
                  <a:pt x="1041463" y="433654"/>
                </a:lnTo>
                <a:lnTo>
                  <a:pt x="1045413" y="433654"/>
                </a:lnTo>
                <a:lnTo>
                  <a:pt x="1049566" y="434073"/>
                </a:lnTo>
                <a:lnTo>
                  <a:pt x="1049566" y="443484"/>
                </a:lnTo>
                <a:lnTo>
                  <a:pt x="1046365" y="446252"/>
                </a:lnTo>
                <a:lnTo>
                  <a:pt x="1036840" y="446252"/>
                </a:lnTo>
                <a:lnTo>
                  <a:pt x="1035621" y="442607"/>
                </a:lnTo>
                <a:lnTo>
                  <a:pt x="1035773" y="439039"/>
                </a:lnTo>
                <a:lnTo>
                  <a:pt x="1031608" y="439039"/>
                </a:lnTo>
                <a:lnTo>
                  <a:pt x="1031481" y="446392"/>
                </a:lnTo>
                <a:lnTo>
                  <a:pt x="1035456" y="449694"/>
                </a:lnTo>
                <a:lnTo>
                  <a:pt x="1050023" y="449694"/>
                </a:lnTo>
                <a:lnTo>
                  <a:pt x="1053719" y="443395"/>
                </a:lnTo>
                <a:lnTo>
                  <a:pt x="1053719" y="436016"/>
                </a:lnTo>
                <a:lnTo>
                  <a:pt x="1052664" y="433463"/>
                </a:lnTo>
                <a:lnTo>
                  <a:pt x="1049489" y="432092"/>
                </a:lnTo>
                <a:lnTo>
                  <a:pt x="1052423" y="431215"/>
                </a:lnTo>
                <a:lnTo>
                  <a:pt x="1055319" y="428447"/>
                </a:lnTo>
                <a:lnTo>
                  <a:pt x="1055319" y="419074"/>
                </a:lnTo>
                <a:close/>
              </a:path>
              <a:path w="1099820" h="612140">
                <a:moveTo>
                  <a:pt x="1099375" y="48856"/>
                </a:moveTo>
                <a:lnTo>
                  <a:pt x="1062964" y="48856"/>
                </a:lnTo>
                <a:lnTo>
                  <a:pt x="935253" y="283718"/>
                </a:lnTo>
                <a:lnTo>
                  <a:pt x="934186" y="283718"/>
                </a:lnTo>
                <a:lnTo>
                  <a:pt x="901992" y="48856"/>
                </a:lnTo>
                <a:lnTo>
                  <a:pt x="867156" y="48856"/>
                </a:lnTo>
                <a:lnTo>
                  <a:pt x="909929" y="321195"/>
                </a:lnTo>
                <a:lnTo>
                  <a:pt x="945794" y="321195"/>
                </a:lnTo>
                <a:lnTo>
                  <a:pt x="1099375" y="48856"/>
                </a:lnTo>
                <a:close/>
              </a:path>
            </a:pathLst>
          </a:custGeom>
          <a:solidFill>
            <a:srgbClr val="FFFFFF"/>
          </a:solidFill>
        </p:spPr>
        <p:txBody>
          <a:bodyPr wrap="square" lIns="0" tIns="0" rIns="0" bIns="0" rtlCol="0"/>
          <a:lstStyle/>
          <a:p>
            <a:endParaRPr sz="662"/>
          </a:p>
        </p:txBody>
      </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5" y="2077366"/>
            <a:ext cx="5353050"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dirty="0"/>
              <a:t>Cover slide option 1</a:t>
            </a:r>
            <a:endParaRPr lang="en-US" dirty="0"/>
          </a:p>
        </p:txBody>
      </p:sp>
      <p:pic>
        <p:nvPicPr>
          <p:cNvPr id="4" name="Picture 3" descr="Graphical user interface, text&#10;&#10;Description automatically generated">
            <a:extLst>
              <a:ext uri="{FF2B5EF4-FFF2-40B4-BE49-F238E27FC236}">
                <a16:creationId xmlns:a16="http://schemas.microsoft.com/office/drawing/2014/main" id="{E2A95C95-7635-E0DD-9BA1-3F27A658BE8A}"/>
              </a:ext>
            </a:extLst>
          </p:cNvPr>
          <p:cNvPicPr>
            <a:picLocks noChangeAspect="1"/>
          </p:cNvPicPr>
          <p:nvPr userDrawn="1"/>
        </p:nvPicPr>
        <p:blipFill>
          <a:blip r:embed="rId17"/>
          <a:stretch>
            <a:fillRect/>
          </a:stretch>
        </p:blipFill>
        <p:spPr>
          <a:xfrm>
            <a:off x="953648" y="5905658"/>
            <a:ext cx="1241555" cy="370800"/>
          </a:xfrm>
          <a:prstGeom prst="rect">
            <a:avLst/>
          </a:prstGeom>
        </p:spPr>
      </p:pic>
    </p:spTree>
    <p:extLst>
      <p:ext uri="{BB962C8B-B14F-4D97-AF65-F5344CB8AC3E}">
        <p14:creationId xmlns:p14="http://schemas.microsoft.com/office/powerpoint/2010/main" val="208689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C2C87C0-ACEE-5946-9D4E-1FC2AE0AD7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3888" y="1939318"/>
            <a:ext cx="2668112" cy="4918681"/>
          </a:xfrm>
          <a:prstGeom prst="rect">
            <a:avLst/>
          </a:prstGeom>
        </p:spPr>
      </p:pic>
      <p:grpSp>
        <p:nvGrpSpPr>
          <p:cNvPr id="12" name="object 2">
            <a:extLst>
              <a:ext uri="{FF2B5EF4-FFF2-40B4-BE49-F238E27FC236}">
                <a16:creationId xmlns:a16="http://schemas.microsoft.com/office/drawing/2014/main" id="{A640360B-E3F4-7D44-8BF4-D49923ED0747}"/>
              </a:ext>
            </a:extLst>
          </p:cNvPr>
          <p:cNvGrpSpPr/>
          <p:nvPr userDrawn="1"/>
        </p:nvGrpSpPr>
        <p:grpSpPr>
          <a:xfrm>
            <a:off x="1222" y="0"/>
            <a:ext cx="12191144" cy="6857615"/>
            <a:chOff x="0" y="0"/>
            <a:chExt cx="20104100" cy="11308715"/>
          </a:xfrm>
        </p:grpSpPr>
        <p:sp>
          <p:nvSpPr>
            <p:cNvPr id="13" name="object 3">
              <a:extLst>
                <a:ext uri="{FF2B5EF4-FFF2-40B4-BE49-F238E27FC236}">
                  <a16:creationId xmlns:a16="http://schemas.microsoft.com/office/drawing/2014/main" id="{ABCCB8F0-9B3A-D045-ADCE-BAF6149733FD}"/>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15222803" y="11308556"/>
                  </a:lnTo>
                  <a:lnTo>
                    <a:pt x="20104099" y="2777695"/>
                  </a:lnTo>
                  <a:lnTo>
                    <a:pt x="20104099" y="0"/>
                  </a:lnTo>
                  <a:close/>
                </a:path>
              </a:pathLst>
            </a:custGeom>
            <a:solidFill>
              <a:srgbClr val="003B5C"/>
            </a:solidFill>
          </p:spPr>
          <p:txBody>
            <a:bodyPr wrap="square" lIns="0" tIns="0" rIns="0" bIns="0" rtlCol="0"/>
            <a:lstStyle/>
            <a:p>
              <a:endParaRPr sz="662"/>
            </a:p>
          </p:txBody>
        </p:sp>
        <p:sp>
          <p:nvSpPr>
            <p:cNvPr id="14" name="object 4">
              <a:extLst>
                <a:ext uri="{FF2B5EF4-FFF2-40B4-BE49-F238E27FC236}">
                  <a16:creationId xmlns:a16="http://schemas.microsoft.com/office/drawing/2014/main" id="{D80D7198-852B-4B43-AB41-A4938511779F}"/>
                </a:ext>
              </a:extLst>
            </p:cNvPr>
            <p:cNvSpPr/>
            <p:nvPr/>
          </p:nvSpPr>
          <p:spPr>
            <a:xfrm>
              <a:off x="15704272" y="10185459"/>
              <a:ext cx="4399915" cy="1123315"/>
            </a:xfrm>
            <a:custGeom>
              <a:avLst/>
              <a:gdLst/>
              <a:ahLst/>
              <a:cxnLst/>
              <a:rect l="l" t="t" r="r" b="b"/>
              <a:pathLst>
                <a:path w="4399915" h="1123315">
                  <a:moveTo>
                    <a:pt x="4399824" y="0"/>
                  </a:moveTo>
                  <a:lnTo>
                    <a:pt x="566024" y="133880"/>
                  </a:lnTo>
                  <a:lnTo>
                    <a:pt x="0" y="1123096"/>
                  </a:lnTo>
                  <a:lnTo>
                    <a:pt x="4399824" y="1123096"/>
                  </a:lnTo>
                  <a:lnTo>
                    <a:pt x="4399824" y="0"/>
                  </a:lnTo>
                  <a:close/>
                </a:path>
              </a:pathLst>
            </a:custGeom>
            <a:solidFill>
              <a:schemeClr val="tx1"/>
            </a:solidFill>
          </p:spPr>
          <p:txBody>
            <a:bodyPr wrap="square" lIns="0" tIns="0" rIns="0" bIns="0" rtlCol="0"/>
            <a:lstStyle/>
            <a:p>
              <a:endParaRPr sz="662"/>
            </a:p>
          </p:txBody>
        </p:sp>
      </p:grpSp>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906" y="3607795"/>
            <a:ext cx="4648566" cy="1212706"/>
          </a:xfrm>
        </p:spPr>
        <p:txBody>
          <a:bodyPr>
            <a:noAutofit/>
          </a:bodyPr>
          <a:lstStyle>
            <a:lvl1pPr marL="0" indent="0" algn="l">
              <a:lnSpc>
                <a:spcPts val="4250"/>
              </a:lnSpc>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second line</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6" y="1939319"/>
            <a:ext cx="4648565"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dirty="0"/>
              <a:t>Divider option 2</a:t>
            </a:r>
            <a:endParaRPr lang="en-US" dirty="0"/>
          </a:p>
        </p:txBody>
      </p:sp>
    </p:spTree>
    <p:extLst>
      <p:ext uri="{BB962C8B-B14F-4D97-AF65-F5344CB8AC3E}">
        <p14:creationId xmlns:p14="http://schemas.microsoft.com/office/powerpoint/2010/main" val="328549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F4F79BCE-8112-8843-9333-EE890E750B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3888" y="1939318"/>
            <a:ext cx="2668112" cy="4918681"/>
          </a:xfrm>
          <a:prstGeom prst="rect">
            <a:avLst/>
          </a:prstGeom>
        </p:spPr>
      </p:pic>
      <p:sp>
        <p:nvSpPr>
          <p:cNvPr id="14" name="object 4">
            <a:extLst>
              <a:ext uri="{FF2B5EF4-FFF2-40B4-BE49-F238E27FC236}">
                <a16:creationId xmlns:a16="http://schemas.microsoft.com/office/drawing/2014/main" id="{D80D7198-852B-4B43-AB41-A4938511779F}"/>
              </a:ext>
            </a:extLst>
          </p:cNvPr>
          <p:cNvSpPr/>
          <p:nvPr/>
        </p:nvSpPr>
        <p:spPr>
          <a:xfrm>
            <a:off x="9524306" y="6176472"/>
            <a:ext cx="2668112" cy="681179"/>
          </a:xfrm>
          <a:custGeom>
            <a:avLst/>
            <a:gdLst/>
            <a:ahLst/>
            <a:cxnLst/>
            <a:rect l="l" t="t" r="r" b="b"/>
            <a:pathLst>
              <a:path w="4399915" h="1123315">
                <a:moveTo>
                  <a:pt x="4399824" y="0"/>
                </a:moveTo>
                <a:lnTo>
                  <a:pt x="566024" y="133880"/>
                </a:lnTo>
                <a:lnTo>
                  <a:pt x="0" y="1123096"/>
                </a:lnTo>
                <a:lnTo>
                  <a:pt x="4399824" y="1123096"/>
                </a:lnTo>
                <a:lnTo>
                  <a:pt x="4399824"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07795"/>
            <a:ext cx="4648566" cy="1212706"/>
          </a:xfrm>
        </p:spPr>
        <p:txBody>
          <a:bodyPr>
            <a:noAutofit/>
          </a:bodyPr>
          <a:lstStyle>
            <a:lvl1pPr marL="0" indent="0" algn="l">
              <a:lnSpc>
                <a:spcPts val="4250"/>
              </a:lnSpc>
              <a:spcBef>
                <a:spcPts val="0"/>
              </a:spcBef>
              <a:buNone/>
              <a:defRPr sz="42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second line</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6" y="1939319"/>
            <a:ext cx="4648565" cy="1511911"/>
          </a:xfrm>
        </p:spPr>
        <p:txBody>
          <a:bodyPr>
            <a:noAutofit/>
          </a:bodyPr>
          <a:lstStyle>
            <a:lvl1pPr marL="0" indent="0">
              <a:lnSpc>
                <a:spcPts val="6000"/>
              </a:lnSpc>
              <a:spcBef>
                <a:spcPts val="0"/>
              </a:spcBef>
              <a:buNone/>
              <a:defRPr sz="6000" b="1">
                <a:solidFill>
                  <a:schemeClr val="accent1"/>
                </a:solidFill>
              </a:defRPr>
            </a:lvl1pPr>
          </a:lstStyle>
          <a:p>
            <a:pPr lvl="0"/>
            <a:r>
              <a:rPr lang="en-US" sz="6000" dirty="0"/>
              <a:t>Divider option 3</a:t>
            </a:r>
            <a:endParaRPr lang="en-US" dirty="0"/>
          </a:p>
        </p:txBody>
      </p:sp>
    </p:spTree>
    <p:extLst>
      <p:ext uri="{BB962C8B-B14F-4D97-AF65-F5344CB8AC3E}">
        <p14:creationId xmlns:p14="http://schemas.microsoft.com/office/powerpoint/2010/main" val="1473599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691618F-1604-9442-9A56-E2DDE0C22D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3888" y="1939318"/>
            <a:ext cx="2668112" cy="4918681"/>
          </a:xfrm>
          <a:prstGeom prst="rect">
            <a:avLst/>
          </a:prstGeom>
        </p:spPr>
      </p:pic>
      <p:sp>
        <p:nvSpPr>
          <p:cNvPr id="14" name="object 4">
            <a:extLst>
              <a:ext uri="{FF2B5EF4-FFF2-40B4-BE49-F238E27FC236}">
                <a16:creationId xmlns:a16="http://schemas.microsoft.com/office/drawing/2014/main" id="{D80D7198-852B-4B43-AB41-A4938511779F}"/>
              </a:ext>
            </a:extLst>
          </p:cNvPr>
          <p:cNvSpPr/>
          <p:nvPr/>
        </p:nvSpPr>
        <p:spPr>
          <a:xfrm>
            <a:off x="9524306" y="6176472"/>
            <a:ext cx="2668112" cy="681179"/>
          </a:xfrm>
          <a:custGeom>
            <a:avLst/>
            <a:gdLst/>
            <a:ahLst/>
            <a:cxnLst/>
            <a:rect l="l" t="t" r="r" b="b"/>
            <a:pathLst>
              <a:path w="4399915" h="1123315">
                <a:moveTo>
                  <a:pt x="4399824" y="0"/>
                </a:moveTo>
                <a:lnTo>
                  <a:pt x="566024" y="133880"/>
                </a:lnTo>
                <a:lnTo>
                  <a:pt x="0" y="1123096"/>
                </a:lnTo>
                <a:lnTo>
                  <a:pt x="4399824" y="1123096"/>
                </a:lnTo>
                <a:lnTo>
                  <a:pt x="4399824"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07795"/>
            <a:ext cx="4648566" cy="1212706"/>
          </a:xfrm>
        </p:spPr>
        <p:txBody>
          <a:bodyPr>
            <a:noAutofit/>
          </a:bodyPr>
          <a:lstStyle>
            <a:lvl1pPr marL="0" indent="0" algn="l">
              <a:lnSpc>
                <a:spcPts val="4250"/>
              </a:lnSpc>
              <a:spcBef>
                <a:spcPts val="0"/>
              </a:spcBef>
              <a:buNone/>
              <a:defRPr sz="42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second line</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6" y="1939319"/>
            <a:ext cx="4648565" cy="1511911"/>
          </a:xfrm>
        </p:spPr>
        <p:txBody>
          <a:bodyPr>
            <a:noAutofit/>
          </a:bodyPr>
          <a:lstStyle>
            <a:lvl1pPr marL="0" indent="0">
              <a:lnSpc>
                <a:spcPts val="6000"/>
              </a:lnSpc>
              <a:spcBef>
                <a:spcPts val="0"/>
              </a:spcBef>
              <a:buNone/>
              <a:defRPr sz="6000" b="1">
                <a:solidFill>
                  <a:schemeClr val="accent2"/>
                </a:solidFill>
              </a:defRPr>
            </a:lvl1pPr>
          </a:lstStyle>
          <a:p>
            <a:pPr lvl="0"/>
            <a:r>
              <a:rPr lang="en-US" sz="6000" dirty="0"/>
              <a:t>Divider option 4</a:t>
            </a:r>
            <a:endParaRPr lang="en-US" dirty="0"/>
          </a:p>
        </p:txBody>
      </p:sp>
    </p:spTree>
    <p:extLst>
      <p:ext uri="{BB962C8B-B14F-4D97-AF65-F5344CB8AC3E}">
        <p14:creationId xmlns:p14="http://schemas.microsoft.com/office/powerpoint/2010/main" val="268804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59EF92F4-4273-9F48-985C-EC1C3C336F9D}"/>
              </a:ext>
            </a:extLst>
          </p:cNvPr>
          <p:cNvSpPr>
            <a:spLocks noGrp="1"/>
          </p:cNvSpPr>
          <p:nvPr>
            <p:ph type="body" sz="quarter" idx="15" hasCustomPrompt="1"/>
          </p:nvPr>
        </p:nvSpPr>
        <p:spPr>
          <a:xfrm>
            <a:off x="838200" y="4130564"/>
            <a:ext cx="10515600" cy="2048467"/>
          </a:xfrm>
        </p:spPr>
        <p:txBody>
          <a:bodyPr>
            <a:noAutofit/>
          </a:bodyPr>
          <a:lstStyle>
            <a:lvl1pPr marL="0">
              <a:lnSpc>
                <a:spcPct val="100000"/>
              </a:lnSpc>
              <a:spcBef>
                <a:spcPts val="0"/>
              </a:spcBef>
              <a:spcAft>
                <a:spcPts val="500"/>
              </a:spcAft>
              <a:buClr>
                <a:schemeClr val="accent1"/>
              </a:buClr>
              <a:buFont typeface="System Font Regular"/>
              <a:buChar char="&gt;"/>
              <a:defRPr sz="2000"/>
            </a:lvl1pPr>
            <a:lvl2pPr marL="432000">
              <a:spcBef>
                <a:spcPts val="750"/>
              </a:spcBef>
              <a:buClr>
                <a:schemeClr val="accent1"/>
              </a:buClr>
              <a:buFont typeface="+mj-lt"/>
              <a:buAutoNum type="arabicPeriod"/>
              <a:defRPr sz="2000"/>
            </a:lvl2pPr>
            <a:lvl3pPr marL="720000">
              <a:spcBef>
                <a:spcPts val="750"/>
              </a:spcBef>
              <a:buClr>
                <a:schemeClr val="accent1"/>
              </a:buClr>
              <a:buFont typeface="+mj-lt"/>
              <a:buAutoNum type="alphaLcPeriod"/>
              <a:defRPr/>
            </a:lvl3pPr>
          </a:lstStyle>
          <a:p>
            <a:pPr lvl="0"/>
            <a:r>
              <a:rPr lang="en-US" dirty="0" err="1"/>
              <a:t>Nobiscium</a:t>
            </a:r>
            <a:r>
              <a:rPr lang="en-US" dirty="0"/>
              <a:t> </a:t>
            </a:r>
            <a:r>
              <a:rPr lang="en-US" dirty="0" err="1"/>
              <a:t>dollenditat</a:t>
            </a:r>
            <a:r>
              <a:rPr lang="en-US" dirty="0"/>
              <a:t> </a:t>
            </a:r>
            <a:r>
              <a:rPr lang="en-US" dirty="0" err="1"/>
              <a:t>restibus</a:t>
            </a:r>
            <a:r>
              <a:rPr lang="en-US" dirty="0"/>
              <a:t>, </a:t>
            </a:r>
            <a:r>
              <a:rPr lang="en-US" dirty="0" err="1"/>
              <a:t>sa</a:t>
            </a:r>
            <a:r>
              <a:rPr lang="en-US" dirty="0"/>
              <a:t> volute pa </a:t>
            </a:r>
            <a:r>
              <a:rPr lang="en-US" dirty="0" err="1"/>
              <a:t>quam</a:t>
            </a:r>
            <a:r>
              <a:rPr lang="en-US" dirty="0"/>
              <a:t> </a:t>
            </a:r>
            <a:r>
              <a:rPr lang="en-US" dirty="0" err="1"/>
              <a:t>latures</a:t>
            </a:r>
            <a:r>
              <a:rPr lang="en-US" dirty="0"/>
              <a:t> </a:t>
            </a:r>
            <a:r>
              <a:rPr lang="en-US" dirty="0" err="1"/>
              <a:t>ciento</a:t>
            </a:r>
            <a:endParaRPr lang="en-US" dirty="0"/>
          </a:p>
          <a:p>
            <a:pPr lvl="0"/>
            <a:r>
              <a:rPr lang="en-US" dirty="0" err="1"/>
              <a:t>Nobisciuum</a:t>
            </a:r>
            <a:r>
              <a:rPr lang="en-US" dirty="0"/>
              <a:t> </a:t>
            </a:r>
            <a:r>
              <a:rPr lang="en-US" dirty="0" err="1"/>
              <a:t>dollenditat</a:t>
            </a:r>
            <a:r>
              <a:rPr lang="en-US" dirty="0"/>
              <a:t> </a:t>
            </a:r>
            <a:r>
              <a:rPr lang="en-US" dirty="0" err="1"/>
              <a:t>restibus</a:t>
            </a:r>
            <a:r>
              <a:rPr lang="en-US" dirty="0"/>
              <a:t>, </a:t>
            </a:r>
            <a:r>
              <a:rPr lang="en-US" dirty="0" err="1"/>
              <a:t>sa</a:t>
            </a:r>
            <a:r>
              <a:rPr lang="en-US" dirty="0"/>
              <a:t> volute pa </a:t>
            </a:r>
            <a:r>
              <a:rPr lang="en-US" dirty="0" err="1"/>
              <a:t>quam</a:t>
            </a:r>
            <a:r>
              <a:rPr lang="en-US" dirty="0"/>
              <a:t> </a:t>
            </a:r>
            <a:r>
              <a:rPr lang="en-US" dirty="0" err="1"/>
              <a:t>latures</a:t>
            </a:r>
            <a:r>
              <a:rPr lang="en-US" dirty="0"/>
              <a:t> </a:t>
            </a:r>
            <a:r>
              <a:rPr lang="en-US" dirty="0" err="1"/>
              <a:t>ciento</a:t>
            </a:r>
            <a:r>
              <a:rPr lang="en-US" dirty="0"/>
              <a:t>.</a:t>
            </a:r>
          </a:p>
          <a:p>
            <a:pPr lvl="1"/>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psunt</a:t>
            </a:r>
            <a:r>
              <a:rPr lang="en-US" dirty="0"/>
              <a:t>.</a:t>
            </a:r>
          </a:p>
          <a:p>
            <a:pPr lvl="2"/>
            <a:r>
              <a:rPr lang="en-US" dirty="0"/>
              <a:t>Porest </a:t>
            </a:r>
            <a:r>
              <a:rPr lang="en-US" dirty="0" err="1"/>
              <a:t>colorpo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0"/>
            <a:endParaRPr lang="en-US" dirty="0"/>
          </a:p>
        </p:txBody>
      </p:sp>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57800" cy="495973"/>
          </a:xfrm>
        </p:spPr>
        <p:txBody>
          <a:bodyPr/>
          <a:lstStyle>
            <a:lvl1pPr>
              <a:lnSpc>
                <a:spcPts val="4000"/>
              </a:lnSpc>
              <a:defRPr sz="4000" b="1">
                <a:solidFill>
                  <a:schemeClr val="bg1"/>
                </a:solidFill>
              </a:defRPr>
            </a:lvl1pPr>
          </a:lstStyle>
          <a:p>
            <a:r>
              <a:rPr lang="en-GB" dirty="0"/>
              <a:t>Headline</a:t>
            </a:r>
            <a:endParaRPr lang="en-US" dirty="0"/>
          </a:p>
        </p:txBody>
      </p:sp>
      <p:sp>
        <p:nvSpPr>
          <p:cNvPr id="17" name="Text Placeholder 16">
            <a:extLst>
              <a:ext uri="{FF2B5EF4-FFF2-40B4-BE49-F238E27FC236}">
                <a16:creationId xmlns:a16="http://schemas.microsoft.com/office/drawing/2014/main" id="{87771318-7B3D-E942-B93B-A3E14DFC4F63}"/>
              </a:ext>
            </a:extLst>
          </p:cNvPr>
          <p:cNvSpPr>
            <a:spLocks noGrp="1"/>
          </p:cNvSpPr>
          <p:nvPr>
            <p:ph type="body" sz="quarter" idx="13" hasCustomPrompt="1"/>
          </p:nvPr>
        </p:nvSpPr>
        <p:spPr>
          <a:xfrm>
            <a:off x="838200" y="2495633"/>
            <a:ext cx="10515600" cy="1180800"/>
          </a:xfrm>
        </p:spPr>
        <p:txBody>
          <a:bodyPr>
            <a:noAutofit/>
          </a:bodyPr>
          <a:lstStyle>
            <a:lvl1pPr marL="0">
              <a:lnSpc>
                <a:spcPct val="100000"/>
              </a:lnSpc>
              <a:spcBef>
                <a:spcPts val="0"/>
              </a:spcBef>
              <a:buNone/>
              <a:defRPr sz="2000"/>
            </a:lvl1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r>
              <a:rPr lang="en-US" dirty="0" err="1"/>
              <a:t>veliquam</a:t>
            </a:r>
            <a:r>
              <a:rPr lang="en-US" dirty="0"/>
              <a:t> et </a:t>
            </a:r>
            <a:r>
              <a:rPr lang="en-US" dirty="0" err="1"/>
              <a:t>quae</a:t>
            </a:r>
            <a:r>
              <a:rPr lang="en-US" dirty="0"/>
              <a:t> </a:t>
            </a:r>
            <a:r>
              <a:rPr lang="en-US" dirty="0" err="1"/>
              <a:t>nulparchitis</a:t>
            </a:r>
            <a:r>
              <a:rPr lang="en-US" dirty="0"/>
              <a:t> </a:t>
            </a:r>
            <a:r>
              <a:rPr lang="en-US" dirty="0" err="1"/>
              <a:t>dolorer</a:t>
            </a:r>
            <a:r>
              <a:rPr lang="en-US" dirty="0"/>
              <a:t> </a:t>
            </a:r>
            <a:r>
              <a:rPr lang="en-US" dirty="0" err="1"/>
              <a:t>cidundi</a:t>
            </a:r>
            <a:r>
              <a:rPr lang="en-US" dirty="0"/>
              <a:t> </a:t>
            </a:r>
            <a:r>
              <a:rPr lang="en-US" dirty="0" err="1"/>
              <a:t>ciatemo</a:t>
            </a:r>
            <a:r>
              <a:rPr lang="en-US" dirty="0"/>
              <a:t> </a:t>
            </a:r>
            <a:r>
              <a:rPr lang="en-US" dirty="0" err="1"/>
              <a:t>ditate</a:t>
            </a:r>
            <a:r>
              <a:rPr lang="en-US" dirty="0"/>
              <a:t> </a:t>
            </a:r>
            <a:r>
              <a:rPr lang="en-US" dirty="0" err="1"/>
              <a:t>velest</a:t>
            </a:r>
            <a:r>
              <a:rPr lang="en-US" dirty="0"/>
              <a:t> </a:t>
            </a:r>
            <a:r>
              <a:rPr lang="en-US" dirty="0" err="1"/>
              <a:t>quis</a:t>
            </a:r>
            <a:r>
              <a:rPr lang="en-US" dirty="0"/>
              <a:t> </a:t>
            </a:r>
            <a:r>
              <a:rPr lang="en-US" dirty="0" err="1"/>
              <a:t>intinum</a:t>
            </a:r>
            <a:r>
              <a:rPr lang="en-US" dirty="0"/>
              <a:t> </a:t>
            </a:r>
            <a:r>
              <a:rPr lang="en-US" dirty="0" err="1"/>
              <a:t>aliam</a:t>
            </a:r>
            <a:r>
              <a:rPr lang="en-US" dirty="0"/>
              <a:t>, sit, </a:t>
            </a:r>
            <a:r>
              <a:rPr lang="en-US" dirty="0" err="1"/>
              <a:t>odicias</a:t>
            </a:r>
            <a:r>
              <a:rPr lang="en-US" dirty="0"/>
              <a:t> </a:t>
            </a:r>
            <a:r>
              <a:rPr lang="en-US" dirty="0" err="1"/>
              <a:t>ptatiores</a:t>
            </a:r>
            <a:r>
              <a:rPr lang="en-US" dirty="0"/>
              <a:t> </a:t>
            </a:r>
            <a:r>
              <a:rPr lang="en-US" dirty="0" err="1"/>
              <a:t>aute</a:t>
            </a:r>
            <a:r>
              <a:rPr lang="en-US" dirty="0"/>
              <a:t> </a:t>
            </a:r>
            <a:r>
              <a:rPr lang="en-US" dirty="0" err="1"/>
              <a:t>eatur</a:t>
            </a:r>
            <a:r>
              <a:rPr lang="en-US" dirty="0"/>
              <a:t>.</a:t>
            </a:r>
          </a:p>
        </p:txBody>
      </p:sp>
      <p:sp>
        <p:nvSpPr>
          <p:cNvPr id="26" name="Text Placeholder 24">
            <a:extLst>
              <a:ext uri="{FF2B5EF4-FFF2-40B4-BE49-F238E27FC236}">
                <a16:creationId xmlns:a16="http://schemas.microsoft.com/office/drawing/2014/main" id="{B8B4EDB7-5633-6B42-9FC8-E625075495F5}"/>
              </a:ext>
            </a:extLst>
          </p:cNvPr>
          <p:cNvSpPr>
            <a:spLocks noGrp="1"/>
          </p:cNvSpPr>
          <p:nvPr>
            <p:ph type="body" sz="quarter" idx="16" hasCustomPrompt="1"/>
          </p:nvPr>
        </p:nvSpPr>
        <p:spPr>
          <a:xfrm>
            <a:off x="838200" y="1935499"/>
            <a:ext cx="10515600" cy="529200"/>
          </a:xfrm>
        </p:spPr>
        <p:txBody>
          <a:bodyPr>
            <a:noAutofit/>
          </a:bodyPr>
          <a:lstStyle>
            <a:lvl1pPr marL="0">
              <a:lnSpc>
                <a:spcPct val="100000"/>
              </a:lnSpc>
              <a:spcBef>
                <a:spcPts val="0"/>
              </a:spcBef>
              <a:buNone/>
              <a:defRPr sz="3000" b="1"/>
            </a:lvl1pPr>
          </a:lstStyle>
          <a:p>
            <a:pPr lvl="0"/>
            <a:r>
              <a:rPr lang="en-US" dirty="0"/>
              <a:t>Heading</a:t>
            </a:r>
          </a:p>
        </p:txBody>
      </p:sp>
      <p:sp>
        <p:nvSpPr>
          <p:cNvPr id="27" name="Text Placeholder 24">
            <a:extLst>
              <a:ext uri="{FF2B5EF4-FFF2-40B4-BE49-F238E27FC236}">
                <a16:creationId xmlns:a16="http://schemas.microsoft.com/office/drawing/2014/main" id="{334C4C2F-CE3E-5247-9010-DA5C5AD4FA77}"/>
              </a:ext>
            </a:extLst>
          </p:cNvPr>
          <p:cNvSpPr>
            <a:spLocks noGrp="1"/>
          </p:cNvSpPr>
          <p:nvPr>
            <p:ph type="body" sz="quarter" idx="17" hasCustomPrompt="1"/>
          </p:nvPr>
        </p:nvSpPr>
        <p:spPr>
          <a:xfrm>
            <a:off x="838200" y="3707367"/>
            <a:ext cx="10515600" cy="423197"/>
          </a:xfrm>
        </p:spPr>
        <p:txBody>
          <a:bodyPr>
            <a:noAutofit/>
          </a:bodyPr>
          <a:lstStyle>
            <a:lvl1pPr marL="0">
              <a:lnSpc>
                <a:spcPct val="100000"/>
              </a:lnSpc>
              <a:spcBef>
                <a:spcPts val="0"/>
              </a:spcBef>
              <a:buNone/>
              <a:defRPr sz="2000" b="1">
                <a:solidFill>
                  <a:schemeClr val="accent2"/>
                </a:solidFill>
              </a:defRPr>
            </a:lvl1pPr>
          </a:lstStyle>
          <a:p>
            <a:pPr lvl="0"/>
            <a:r>
              <a:rPr lang="en-US" dirty="0"/>
              <a:t>Heading</a:t>
            </a:r>
          </a:p>
        </p:txBody>
      </p:sp>
      <p:pic>
        <p:nvPicPr>
          <p:cNvPr id="9" name="Picture 8" descr="A picture containing text&#10;&#10;Description automatically generated">
            <a:extLst>
              <a:ext uri="{FF2B5EF4-FFF2-40B4-BE49-F238E27FC236}">
                <a16:creationId xmlns:a16="http://schemas.microsoft.com/office/drawing/2014/main" id="{4F13C58D-DFF8-DE44-BF27-596D89D522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4" name="Slide Number Placeholder 5">
            <a:extLst>
              <a:ext uri="{FF2B5EF4-FFF2-40B4-BE49-F238E27FC236}">
                <a16:creationId xmlns:a16="http://schemas.microsoft.com/office/drawing/2014/main" id="{405AFB6F-0112-3A4C-A803-E7BB5592F52B}"/>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1516729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37922" cy="495973"/>
          </a:xfrm>
        </p:spPr>
        <p:txBody>
          <a:bodyPr/>
          <a:lstStyle>
            <a:lvl1pPr>
              <a:lnSpc>
                <a:spcPts val="4000"/>
              </a:lnSpc>
              <a:defRPr sz="4000" b="1">
                <a:solidFill>
                  <a:schemeClr val="bg1"/>
                </a:solidFill>
              </a:defRPr>
            </a:lvl1pPr>
          </a:lstStyle>
          <a:p>
            <a:r>
              <a:rPr lang="en-GB" dirty="0"/>
              <a:t>Headline</a:t>
            </a:r>
            <a:endParaRPr lang="en-US" dirty="0"/>
          </a:p>
        </p:txBody>
      </p:sp>
      <p:sp>
        <p:nvSpPr>
          <p:cNvPr id="12" name="Text Placeholder 16">
            <a:extLst>
              <a:ext uri="{FF2B5EF4-FFF2-40B4-BE49-F238E27FC236}">
                <a16:creationId xmlns:a16="http://schemas.microsoft.com/office/drawing/2014/main" id="{4E856DA7-63B0-7D4B-8E15-9E6232F982B1}"/>
              </a:ext>
            </a:extLst>
          </p:cNvPr>
          <p:cNvSpPr>
            <a:spLocks noGrp="1"/>
          </p:cNvSpPr>
          <p:nvPr>
            <p:ph type="body" sz="quarter" idx="14" hasCustomPrompt="1"/>
          </p:nvPr>
        </p:nvSpPr>
        <p:spPr>
          <a:xfrm>
            <a:off x="6102626"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1574"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18" name="Text Placeholder 24">
            <a:extLst>
              <a:ext uri="{FF2B5EF4-FFF2-40B4-BE49-F238E27FC236}">
                <a16:creationId xmlns:a16="http://schemas.microsoft.com/office/drawing/2014/main" id="{6AC8F234-93C3-2C45-A8D2-9CC4DA6739BF}"/>
              </a:ext>
            </a:extLst>
          </p:cNvPr>
          <p:cNvSpPr>
            <a:spLocks noGrp="1"/>
          </p:cNvSpPr>
          <p:nvPr>
            <p:ph type="body" sz="quarter" idx="17" hasCustomPrompt="1"/>
          </p:nvPr>
        </p:nvSpPr>
        <p:spPr>
          <a:xfrm>
            <a:off x="838200" y="1935499"/>
            <a:ext cx="5251174" cy="529200"/>
          </a:xfrm>
        </p:spPr>
        <p:txBody>
          <a:bodyPr>
            <a:noAutofit/>
          </a:bodyPr>
          <a:lstStyle>
            <a:lvl1pPr marL="0">
              <a:lnSpc>
                <a:spcPct val="100000"/>
              </a:lnSpc>
              <a:spcBef>
                <a:spcPts val="0"/>
              </a:spcBef>
              <a:buNone/>
              <a:defRPr sz="3000" b="1"/>
            </a:lvl1pPr>
          </a:lstStyle>
          <a:p>
            <a:pPr lvl="0"/>
            <a:r>
              <a:rPr lang="en-US" dirty="0"/>
              <a:t>Heading</a:t>
            </a:r>
          </a:p>
        </p:txBody>
      </p:sp>
      <p:sp>
        <p:nvSpPr>
          <p:cNvPr id="21" name="Text Placeholder 24">
            <a:extLst>
              <a:ext uri="{FF2B5EF4-FFF2-40B4-BE49-F238E27FC236}">
                <a16:creationId xmlns:a16="http://schemas.microsoft.com/office/drawing/2014/main" id="{76CE4BC3-5FC2-1F45-8DFA-6B56D7238228}"/>
              </a:ext>
            </a:extLst>
          </p:cNvPr>
          <p:cNvSpPr>
            <a:spLocks noGrp="1"/>
          </p:cNvSpPr>
          <p:nvPr>
            <p:ph type="body" sz="quarter" idx="18" hasCustomPrompt="1"/>
          </p:nvPr>
        </p:nvSpPr>
        <p:spPr>
          <a:xfrm>
            <a:off x="6102626" y="1935499"/>
            <a:ext cx="5251174" cy="529200"/>
          </a:xfrm>
        </p:spPr>
        <p:txBody>
          <a:bodyPr>
            <a:noAutofit/>
          </a:bodyPr>
          <a:lstStyle>
            <a:lvl1pPr marL="0">
              <a:lnSpc>
                <a:spcPct val="100000"/>
              </a:lnSpc>
              <a:spcBef>
                <a:spcPts val="0"/>
              </a:spcBef>
              <a:buNone/>
              <a:defRPr sz="3000" b="1"/>
            </a:lvl1pPr>
          </a:lstStyle>
          <a:p>
            <a:pPr lvl="0"/>
            <a:r>
              <a:rPr lang="en-US" dirty="0"/>
              <a:t>Heading</a:t>
            </a:r>
          </a:p>
        </p:txBody>
      </p:sp>
      <p:pic>
        <p:nvPicPr>
          <p:cNvPr id="13" name="Picture 12" descr="A picture containing text&#10;&#10;Description automatically generated">
            <a:extLst>
              <a:ext uri="{FF2B5EF4-FFF2-40B4-BE49-F238E27FC236}">
                <a16:creationId xmlns:a16="http://schemas.microsoft.com/office/drawing/2014/main" id="{D7F5A971-61AD-1B46-9C1A-E32C305B3A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4" name="Slide Number Placeholder 5">
            <a:extLst>
              <a:ext uri="{FF2B5EF4-FFF2-40B4-BE49-F238E27FC236}">
                <a16:creationId xmlns:a16="http://schemas.microsoft.com/office/drawing/2014/main" id="{8DB5ABBD-8F40-7242-A141-26B3F00CC742}"/>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2893877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37922" cy="495973"/>
          </a:xfrm>
        </p:spPr>
        <p:txBody>
          <a:bodyPr/>
          <a:lstStyle>
            <a:lvl1pPr>
              <a:lnSpc>
                <a:spcPts val="4000"/>
              </a:lnSpc>
              <a:defRPr sz="4000" b="1">
                <a:solidFill>
                  <a:schemeClr val="bg1"/>
                </a:solidFill>
              </a:defRPr>
            </a:lvl1pPr>
          </a:lstStyle>
          <a:p>
            <a:r>
              <a:rPr lang="en-GB" dirty="0"/>
              <a:t>Headline</a:t>
            </a:r>
            <a:endParaRPr lang="en-US" dirty="0"/>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1574" y="2495633"/>
            <a:ext cx="3207026"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sz="2000"/>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endParaRPr lang="en-US" dirty="0"/>
          </a:p>
        </p:txBody>
      </p:sp>
      <p:sp>
        <p:nvSpPr>
          <p:cNvPr id="17" name="Text Placeholder 16">
            <a:extLst>
              <a:ext uri="{FF2B5EF4-FFF2-40B4-BE49-F238E27FC236}">
                <a16:creationId xmlns:a16="http://schemas.microsoft.com/office/drawing/2014/main" id="{424298C4-D79C-9B43-BC92-F226F042EA64}"/>
              </a:ext>
            </a:extLst>
          </p:cNvPr>
          <p:cNvSpPr>
            <a:spLocks noGrp="1"/>
          </p:cNvSpPr>
          <p:nvPr>
            <p:ph type="body" sz="quarter" idx="19" hasCustomPrompt="1"/>
          </p:nvPr>
        </p:nvSpPr>
        <p:spPr>
          <a:xfrm>
            <a:off x="4492487" y="2495633"/>
            <a:ext cx="3207026"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sz="2000"/>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endParaRPr lang="en-US" dirty="0"/>
          </a:p>
        </p:txBody>
      </p:sp>
      <p:sp>
        <p:nvSpPr>
          <p:cNvPr id="18" name="Text Placeholder 16">
            <a:extLst>
              <a:ext uri="{FF2B5EF4-FFF2-40B4-BE49-F238E27FC236}">
                <a16:creationId xmlns:a16="http://schemas.microsoft.com/office/drawing/2014/main" id="{C4DA5ABA-D450-FA4C-BE16-9AB2A354CD88}"/>
              </a:ext>
            </a:extLst>
          </p:cNvPr>
          <p:cNvSpPr>
            <a:spLocks noGrp="1"/>
          </p:cNvSpPr>
          <p:nvPr>
            <p:ph type="body" sz="quarter" idx="20" hasCustomPrompt="1"/>
          </p:nvPr>
        </p:nvSpPr>
        <p:spPr>
          <a:xfrm>
            <a:off x="8153400" y="2495633"/>
            <a:ext cx="3207026"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sz="2000"/>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endParaRPr lang="en-US" dirty="0"/>
          </a:p>
        </p:txBody>
      </p:sp>
      <p:sp>
        <p:nvSpPr>
          <p:cNvPr id="19" name="Text Placeholder 24">
            <a:extLst>
              <a:ext uri="{FF2B5EF4-FFF2-40B4-BE49-F238E27FC236}">
                <a16:creationId xmlns:a16="http://schemas.microsoft.com/office/drawing/2014/main" id="{75F24EB6-6F3B-234F-A903-D97CFCBE10F8}"/>
              </a:ext>
            </a:extLst>
          </p:cNvPr>
          <p:cNvSpPr>
            <a:spLocks noGrp="1"/>
          </p:cNvSpPr>
          <p:nvPr>
            <p:ph type="body" sz="quarter" idx="21" hasCustomPrompt="1"/>
          </p:nvPr>
        </p:nvSpPr>
        <p:spPr>
          <a:xfrm>
            <a:off x="838200" y="1935499"/>
            <a:ext cx="3207026" cy="529200"/>
          </a:xfrm>
        </p:spPr>
        <p:txBody>
          <a:bodyPr>
            <a:noAutofit/>
          </a:bodyPr>
          <a:lstStyle>
            <a:lvl1pPr marL="0">
              <a:lnSpc>
                <a:spcPct val="100000"/>
              </a:lnSpc>
              <a:spcBef>
                <a:spcPts val="0"/>
              </a:spcBef>
              <a:buNone/>
              <a:defRPr sz="3000" b="1"/>
            </a:lvl1pPr>
          </a:lstStyle>
          <a:p>
            <a:pPr lvl="0"/>
            <a:r>
              <a:rPr lang="en-US" dirty="0"/>
              <a:t>Heading</a:t>
            </a:r>
          </a:p>
        </p:txBody>
      </p:sp>
      <p:sp>
        <p:nvSpPr>
          <p:cNvPr id="20" name="Text Placeholder 24">
            <a:extLst>
              <a:ext uri="{FF2B5EF4-FFF2-40B4-BE49-F238E27FC236}">
                <a16:creationId xmlns:a16="http://schemas.microsoft.com/office/drawing/2014/main" id="{6B7E6086-E543-5E40-BCF5-12B94B691764}"/>
              </a:ext>
            </a:extLst>
          </p:cNvPr>
          <p:cNvSpPr>
            <a:spLocks noGrp="1"/>
          </p:cNvSpPr>
          <p:nvPr>
            <p:ph type="body" sz="quarter" idx="22" hasCustomPrompt="1"/>
          </p:nvPr>
        </p:nvSpPr>
        <p:spPr>
          <a:xfrm>
            <a:off x="4492487" y="1935499"/>
            <a:ext cx="3207026" cy="529200"/>
          </a:xfrm>
        </p:spPr>
        <p:txBody>
          <a:bodyPr>
            <a:noAutofit/>
          </a:bodyPr>
          <a:lstStyle>
            <a:lvl1pPr marL="0">
              <a:lnSpc>
                <a:spcPct val="100000"/>
              </a:lnSpc>
              <a:spcBef>
                <a:spcPts val="0"/>
              </a:spcBef>
              <a:buNone/>
              <a:defRPr sz="3000" b="1"/>
            </a:lvl1pPr>
          </a:lstStyle>
          <a:p>
            <a:pPr lvl="0"/>
            <a:r>
              <a:rPr lang="en-US" dirty="0"/>
              <a:t>Heading</a:t>
            </a:r>
          </a:p>
        </p:txBody>
      </p:sp>
      <p:sp>
        <p:nvSpPr>
          <p:cNvPr id="21" name="Text Placeholder 24">
            <a:extLst>
              <a:ext uri="{FF2B5EF4-FFF2-40B4-BE49-F238E27FC236}">
                <a16:creationId xmlns:a16="http://schemas.microsoft.com/office/drawing/2014/main" id="{2F81ED45-8CAB-B14D-AE56-9489CC73179E}"/>
              </a:ext>
            </a:extLst>
          </p:cNvPr>
          <p:cNvSpPr>
            <a:spLocks noGrp="1"/>
          </p:cNvSpPr>
          <p:nvPr>
            <p:ph type="body" sz="quarter" idx="23" hasCustomPrompt="1"/>
          </p:nvPr>
        </p:nvSpPr>
        <p:spPr>
          <a:xfrm>
            <a:off x="8146772" y="1935499"/>
            <a:ext cx="3207027" cy="529200"/>
          </a:xfrm>
        </p:spPr>
        <p:txBody>
          <a:bodyPr>
            <a:noAutofit/>
          </a:bodyPr>
          <a:lstStyle>
            <a:lvl1pPr marL="0">
              <a:lnSpc>
                <a:spcPct val="100000"/>
              </a:lnSpc>
              <a:spcBef>
                <a:spcPts val="0"/>
              </a:spcBef>
              <a:buNone/>
              <a:defRPr sz="3000" b="1"/>
            </a:lvl1pPr>
          </a:lstStyle>
          <a:p>
            <a:pPr lvl="0"/>
            <a:r>
              <a:rPr lang="en-US" dirty="0"/>
              <a:t>Heading</a:t>
            </a:r>
          </a:p>
        </p:txBody>
      </p:sp>
      <p:pic>
        <p:nvPicPr>
          <p:cNvPr id="14" name="Picture 13" descr="A picture containing text&#10;&#10;Description automatically generated">
            <a:extLst>
              <a:ext uri="{FF2B5EF4-FFF2-40B4-BE49-F238E27FC236}">
                <a16:creationId xmlns:a16="http://schemas.microsoft.com/office/drawing/2014/main" id="{AD790581-70D0-E74A-A6E9-F1CA342CCD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6" name="Slide Number Placeholder 5">
            <a:extLst>
              <a:ext uri="{FF2B5EF4-FFF2-40B4-BE49-F238E27FC236}">
                <a16:creationId xmlns:a16="http://schemas.microsoft.com/office/drawing/2014/main" id="{7D3AEF89-8640-D64D-9A03-3B544B2B4BCE}"/>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193740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740BCA5-C194-6B4D-BA23-551CE7F0E237}"/>
              </a:ext>
            </a:extLst>
          </p:cNvPr>
          <p:cNvSpPr/>
          <p:nvPr userDrawn="1"/>
        </p:nvSpPr>
        <p:spPr>
          <a:xfrm>
            <a:off x="0" y="0"/>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37922" cy="495973"/>
          </a:xfrm>
        </p:spPr>
        <p:txBody>
          <a:bodyPr/>
          <a:lstStyle>
            <a:lvl1pPr>
              <a:lnSpc>
                <a:spcPts val="4000"/>
              </a:lnSpc>
              <a:defRPr sz="4000" b="1">
                <a:solidFill>
                  <a:schemeClr val="bg1"/>
                </a:solidFill>
              </a:defRPr>
            </a:lvl1pPr>
          </a:lstStyle>
          <a:p>
            <a:r>
              <a:rPr lang="en-GB" dirty="0"/>
              <a:t>Headline</a:t>
            </a:r>
            <a:endParaRPr lang="en-US" dirty="0"/>
          </a:p>
        </p:txBody>
      </p:sp>
      <p:sp>
        <p:nvSpPr>
          <p:cNvPr id="23" name="Table Placeholder 11">
            <a:extLst>
              <a:ext uri="{FF2B5EF4-FFF2-40B4-BE49-F238E27FC236}">
                <a16:creationId xmlns:a16="http://schemas.microsoft.com/office/drawing/2014/main" id="{6D525E0D-19E1-D940-B83E-BFCEEAEC1792}"/>
              </a:ext>
            </a:extLst>
          </p:cNvPr>
          <p:cNvSpPr>
            <a:spLocks noGrp="1"/>
          </p:cNvSpPr>
          <p:nvPr>
            <p:ph type="tbl" sz="quarter" idx="14"/>
          </p:nvPr>
        </p:nvSpPr>
        <p:spPr>
          <a:xfrm>
            <a:off x="838200" y="3505728"/>
            <a:ext cx="10515600" cy="1188721"/>
          </a:xfrm>
        </p:spPr>
        <p:txBody>
          <a:bodyPr/>
          <a:lstStyle/>
          <a:p>
            <a:endParaRPr lang="en-US"/>
          </a:p>
        </p:txBody>
      </p:sp>
      <p:sp>
        <p:nvSpPr>
          <p:cNvPr id="24" name="Table Placeholder 11">
            <a:extLst>
              <a:ext uri="{FF2B5EF4-FFF2-40B4-BE49-F238E27FC236}">
                <a16:creationId xmlns:a16="http://schemas.microsoft.com/office/drawing/2014/main" id="{EBC9D186-181F-FD41-8A20-B7852D7F7D33}"/>
              </a:ext>
            </a:extLst>
          </p:cNvPr>
          <p:cNvSpPr>
            <a:spLocks noGrp="1"/>
          </p:cNvSpPr>
          <p:nvPr>
            <p:ph type="tbl" sz="quarter" idx="15"/>
          </p:nvPr>
        </p:nvSpPr>
        <p:spPr>
          <a:xfrm>
            <a:off x="838200" y="4845512"/>
            <a:ext cx="10515600" cy="1188721"/>
          </a:xfrm>
        </p:spPr>
        <p:txBody>
          <a:bodyPr/>
          <a:lstStyle/>
          <a:p>
            <a:endParaRPr lang="en-US"/>
          </a:p>
        </p:txBody>
      </p:sp>
      <p:sp>
        <p:nvSpPr>
          <p:cNvPr id="25" name="Table Placeholder 11">
            <a:extLst>
              <a:ext uri="{FF2B5EF4-FFF2-40B4-BE49-F238E27FC236}">
                <a16:creationId xmlns:a16="http://schemas.microsoft.com/office/drawing/2014/main" id="{86D18E29-9BF0-3342-BF3F-F4761E567BCB}"/>
              </a:ext>
            </a:extLst>
          </p:cNvPr>
          <p:cNvSpPr>
            <a:spLocks noGrp="1"/>
          </p:cNvSpPr>
          <p:nvPr>
            <p:ph type="tbl" sz="quarter" idx="13"/>
          </p:nvPr>
        </p:nvSpPr>
        <p:spPr>
          <a:xfrm>
            <a:off x="838200" y="2140266"/>
            <a:ext cx="10515600" cy="1188721"/>
          </a:xfrm>
        </p:spPr>
        <p:txBody>
          <a:bodyPr/>
          <a:lstStyle/>
          <a:p>
            <a:endParaRPr lang="en-US"/>
          </a:p>
        </p:txBody>
      </p:sp>
      <p:pic>
        <p:nvPicPr>
          <p:cNvPr id="11" name="Picture 10" descr="A picture containing text&#10;&#10;Description automatically generated">
            <a:extLst>
              <a:ext uri="{FF2B5EF4-FFF2-40B4-BE49-F238E27FC236}">
                <a16:creationId xmlns:a16="http://schemas.microsoft.com/office/drawing/2014/main" id="{7988ED98-0D0C-7540-88FA-03DEF87BAF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2" name="Slide Number Placeholder 5">
            <a:extLst>
              <a:ext uri="{FF2B5EF4-FFF2-40B4-BE49-F238E27FC236}">
                <a16:creationId xmlns:a16="http://schemas.microsoft.com/office/drawing/2014/main" id="{3D26E1FB-1BB6-9745-9AFF-F339B76AE7B6}"/>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126855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DFB7E3D8-4A2C-2C4F-A3BF-F04033C9EFF1}"/>
              </a:ext>
            </a:extLst>
          </p:cNvPr>
          <p:cNvPicPr/>
          <p:nvPr userDrawn="1"/>
        </p:nvPicPr>
        <p:blipFill>
          <a:blip r:embed="rId2" cstate="print"/>
          <a:stretch>
            <a:fillRect/>
          </a:stretch>
        </p:blipFill>
        <p:spPr>
          <a:xfrm>
            <a:off x="9171568" y="6129324"/>
            <a:ext cx="2683266" cy="390662"/>
          </a:xfrm>
          <a:prstGeom prst="rect">
            <a:avLst/>
          </a:prstGeom>
        </p:spPr>
      </p:pic>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8200" y="1931286"/>
            <a:ext cx="10522226"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lvl1pPr>
            <a:lvl2pPr marL="252000">
              <a:lnSpc>
                <a:spcPct val="100000"/>
              </a:lnSpc>
              <a:spcBef>
                <a:spcPts val="500"/>
              </a:spcBef>
              <a:spcAft>
                <a:spcPts val="500"/>
              </a:spcAft>
              <a:buClr>
                <a:schemeClr val="accent1"/>
              </a:buClr>
              <a:buFont typeface="System Font Regular"/>
              <a:buChar char="&gt;"/>
              <a:defRPr sz="2004"/>
            </a:lvl2pPr>
            <a:lvl3pPr marL="432000">
              <a:spcBef>
                <a:spcPts val="750"/>
              </a:spcBef>
              <a:buClr>
                <a:schemeClr val="accent1"/>
              </a:buClr>
              <a:buFont typeface="+mj-lt"/>
              <a:buAutoNum type="arabicPeriod"/>
              <a:defRPr sz="2000"/>
            </a:lvl3pPr>
            <a:lvl4pPr marL="720000">
              <a:spcBef>
                <a:spcPts val="750"/>
              </a:spcBef>
              <a:buClr>
                <a:schemeClr val="accent1"/>
              </a:buClr>
              <a:buFont typeface="+mj-lt"/>
              <a:buAutoNum type="alphaLcPeriod"/>
              <a:defRPr sz="2000"/>
            </a:lvl4pPr>
          </a:lstStyle>
          <a:p>
            <a:pPr marL="7701" marR="107818">
              <a:lnSpc>
                <a:spcPts val="2250"/>
              </a:lnSpc>
              <a:spcBef>
                <a:spcPts val="261"/>
              </a:spcBef>
            </a:pPr>
            <a:r>
              <a:rPr lang="en-AU" sz="2001" spc="-3" dirty="0">
                <a:solidFill>
                  <a:srgbClr val="4B4F54"/>
                </a:solidFill>
                <a:latin typeface="+mn-lt"/>
                <a:cs typeface="Arial"/>
              </a:rPr>
              <a:t>Body</a:t>
            </a:r>
            <a:r>
              <a:rPr lang="en-AU" sz="2001" spc="3" dirty="0">
                <a:solidFill>
                  <a:srgbClr val="4B4F54"/>
                </a:solidFill>
                <a:latin typeface="+mn-lt"/>
                <a:cs typeface="Arial"/>
              </a:rPr>
              <a:t> </a:t>
            </a:r>
            <a:r>
              <a:rPr lang="en-AU" sz="2001" spc="-3" dirty="0">
                <a:solidFill>
                  <a:srgbClr val="4B4F54"/>
                </a:solidFill>
                <a:latin typeface="+mn-lt"/>
                <a:cs typeface="Arial"/>
              </a:rPr>
              <a:t>text.</a:t>
            </a:r>
            <a:r>
              <a:rPr lang="en-AU" sz="2001" spc="6" dirty="0">
                <a:solidFill>
                  <a:srgbClr val="4B4F54"/>
                </a:solidFill>
                <a:latin typeface="+mn-lt"/>
                <a:cs typeface="Arial"/>
              </a:rPr>
              <a:t> </a:t>
            </a:r>
            <a:r>
              <a:rPr lang="en-AU" sz="2001" spc="-6" dirty="0">
                <a:solidFill>
                  <a:srgbClr val="4B4F54"/>
                </a:solidFill>
                <a:latin typeface="+mn-lt"/>
                <a:cs typeface="Arial"/>
              </a:rPr>
              <a:t>Lorem</a:t>
            </a:r>
            <a:r>
              <a:rPr lang="en-AU" sz="2001" dirty="0">
                <a:solidFill>
                  <a:srgbClr val="4B4F54"/>
                </a:solidFill>
                <a:latin typeface="+mn-lt"/>
                <a:cs typeface="Arial"/>
              </a:rPr>
              <a:t> </a:t>
            </a:r>
            <a:r>
              <a:rPr lang="en-AU" sz="2001" spc="-6" dirty="0">
                <a:solidFill>
                  <a:srgbClr val="4B4F54"/>
                </a:solidFill>
                <a:latin typeface="+mn-lt"/>
                <a:cs typeface="Arial"/>
              </a:rPr>
              <a:t>ipsum</a:t>
            </a:r>
            <a:r>
              <a:rPr lang="en-AU" sz="2001" spc="3" dirty="0">
                <a:solidFill>
                  <a:srgbClr val="4B4F54"/>
                </a:solidFill>
                <a:latin typeface="+mn-lt"/>
                <a:cs typeface="Arial"/>
              </a:rPr>
              <a:t> </a:t>
            </a:r>
            <a:r>
              <a:rPr lang="en-AU" sz="2001" spc="-3" dirty="0">
                <a:solidFill>
                  <a:srgbClr val="4B4F54"/>
                </a:solidFill>
                <a:latin typeface="+mn-lt"/>
                <a:cs typeface="Arial"/>
              </a:rPr>
              <a:t>dele</a:t>
            </a:r>
            <a:r>
              <a:rPr lang="en-AU" sz="2001" dirty="0">
                <a:solidFill>
                  <a:srgbClr val="4B4F54"/>
                </a:solidFill>
                <a:latin typeface="+mn-lt"/>
                <a:cs typeface="Arial"/>
              </a:rPr>
              <a:t> </a:t>
            </a:r>
            <a:r>
              <a:rPr lang="en-AU" sz="2001" spc="-3" dirty="0">
                <a:solidFill>
                  <a:srgbClr val="4B4F54"/>
                </a:solidFill>
                <a:latin typeface="+mn-lt"/>
                <a:cs typeface="Arial"/>
              </a:rPr>
              <a:t>cep</a:t>
            </a:r>
            <a:r>
              <a:rPr lang="en-AU" sz="2001" spc="6" dirty="0">
                <a:solidFill>
                  <a:srgbClr val="4B4F54"/>
                </a:solidFill>
                <a:latin typeface="+mn-lt"/>
                <a:cs typeface="Arial"/>
              </a:rPr>
              <a:t> </a:t>
            </a:r>
            <a:r>
              <a:rPr lang="en-AU" sz="2001" spc="-6" dirty="0" err="1">
                <a:solidFill>
                  <a:srgbClr val="4B4F54"/>
                </a:solidFill>
                <a:latin typeface="+mn-lt"/>
                <a:cs typeface="Arial"/>
              </a:rPr>
              <a:t>erspist</a:t>
            </a:r>
            <a:r>
              <a:rPr lang="en-AU" sz="2001" dirty="0">
                <a:solidFill>
                  <a:srgbClr val="4B4F54"/>
                </a:solidFill>
                <a:latin typeface="+mn-lt"/>
                <a:cs typeface="Arial"/>
              </a:rPr>
              <a:t> </a:t>
            </a:r>
            <a:r>
              <a:rPr lang="en-AU" sz="2001" spc="-3" dirty="0">
                <a:solidFill>
                  <a:srgbClr val="4B4F54"/>
                </a:solidFill>
                <a:latin typeface="+mn-lt"/>
                <a:cs typeface="Arial"/>
              </a:rPr>
              <a:t>quo</a:t>
            </a:r>
            <a:r>
              <a:rPr lang="en-AU" sz="2001" spc="3" dirty="0">
                <a:solidFill>
                  <a:srgbClr val="4B4F54"/>
                </a:solidFill>
                <a:latin typeface="+mn-lt"/>
                <a:cs typeface="Arial"/>
              </a:rPr>
              <a:t> </a:t>
            </a:r>
            <a:r>
              <a:rPr lang="en-AU" sz="2001" spc="-3" dirty="0" err="1">
                <a:solidFill>
                  <a:srgbClr val="4B4F54"/>
                </a:solidFill>
                <a:latin typeface="+mn-lt"/>
                <a:cs typeface="Arial"/>
              </a:rPr>
              <a:t>esti</a:t>
            </a:r>
            <a:r>
              <a:rPr lang="en-AU" sz="2001" dirty="0">
                <a:solidFill>
                  <a:srgbClr val="4B4F54"/>
                </a:solidFill>
                <a:latin typeface="+mn-lt"/>
                <a:cs typeface="Arial"/>
              </a:rPr>
              <a:t> </a:t>
            </a:r>
            <a:r>
              <a:rPr lang="en-AU" sz="2001" spc="-3" dirty="0" err="1">
                <a:solidFill>
                  <a:srgbClr val="4B4F54"/>
                </a:solidFill>
                <a:latin typeface="+mn-lt"/>
                <a:cs typeface="Arial"/>
              </a:rPr>
              <a:t>debis</a:t>
            </a:r>
            <a:r>
              <a:rPr lang="en-AU" sz="2001" spc="3" dirty="0">
                <a:solidFill>
                  <a:srgbClr val="4B4F54"/>
                </a:solidFill>
                <a:latin typeface="+mn-lt"/>
                <a:cs typeface="Arial"/>
              </a:rPr>
              <a:t> </a:t>
            </a:r>
            <a:r>
              <a:rPr lang="en-AU" sz="2001" spc="-6" dirty="0" err="1">
                <a:solidFill>
                  <a:srgbClr val="4B4F54"/>
                </a:solidFill>
                <a:latin typeface="+mn-lt"/>
                <a:cs typeface="Arial"/>
              </a:rPr>
              <a:t>dusda</a:t>
            </a:r>
            <a:r>
              <a:rPr lang="en-AU" sz="2001" dirty="0">
                <a:solidFill>
                  <a:srgbClr val="4B4F54"/>
                </a:solidFill>
                <a:latin typeface="+mn-lt"/>
                <a:cs typeface="Arial"/>
              </a:rPr>
              <a:t> </a:t>
            </a:r>
            <a:r>
              <a:rPr lang="en-AU" sz="2001" spc="-6" dirty="0" err="1">
                <a:solidFill>
                  <a:srgbClr val="4B4F54"/>
                </a:solidFill>
                <a:latin typeface="+mn-lt"/>
                <a:cs typeface="Arial"/>
              </a:rPr>
              <a:t>esectet</a:t>
            </a:r>
            <a:r>
              <a:rPr lang="en-AU" sz="2001" spc="3" dirty="0">
                <a:solidFill>
                  <a:srgbClr val="4B4F54"/>
                </a:solidFill>
                <a:latin typeface="+mn-lt"/>
                <a:cs typeface="Arial"/>
              </a:rPr>
              <a:t> </a:t>
            </a:r>
            <a:r>
              <a:rPr lang="en-AU" sz="2001" spc="-3" dirty="0" err="1">
                <a:solidFill>
                  <a:srgbClr val="4B4F54"/>
                </a:solidFill>
                <a:latin typeface="+mn-lt"/>
                <a:cs typeface="Arial"/>
              </a:rPr>
              <a:t>unt</a:t>
            </a:r>
            <a:r>
              <a:rPr lang="en-AU" sz="2001" dirty="0">
                <a:solidFill>
                  <a:srgbClr val="4B4F54"/>
                </a:solidFill>
                <a:latin typeface="+mn-lt"/>
                <a:cs typeface="Arial"/>
              </a:rPr>
              <a:t> </a:t>
            </a:r>
            <a:r>
              <a:rPr lang="en-AU" sz="2001" spc="-6" dirty="0" err="1">
                <a:solidFill>
                  <a:srgbClr val="4B4F54"/>
                </a:solidFill>
                <a:latin typeface="+mn-lt"/>
                <a:cs typeface="Arial"/>
              </a:rPr>
              <a:t>quund</a:t>
            </a:r>
            <a:r>
              <a:rPr lang="en-AU" sz="2001" spc="3" dirty="0">
                <a:solidFill>
                  <a:srgbClr val="4B4F54"/>
                </a:solidFill>
                <a:latin typeface="+mn-lt"/>
                <a:cs typeface="Arial"/>
              </a:rPr>
              <a:t> </a:t>
            </a:r>
            <a:r>
              <a:rPr lang="en-AU" sz="2001" spc="-6" dirty="0">
                <a:solidFill>
                  <a:srgbClr val="4B4F54"/>
                </a:solidFill>
                <a:latin typeface="+mn-lt"/>
                <a:cs typeface="Arial"/>
              </a:rPr>
              <a:t>minis </a:t>
            </a:r>
            <a:r>
              <a:rPr lang="en-AU" sz="2001" spc="-3" dirty="0">
                <a:solidFill>
                  <a:srgbClr val="4B4F54"/>
                </a:solidFill>
                <a:latin typeface="+mn-lt"/>
                <a:cs typeface="Arial"/>
              </a:rPr>
              <a:t> </a:t>
            </a:r>
            <a:r>
              <a:rPr lang="en-AU" sz="2001" spc="-6" dirty="0" err="1">
                <a:solidFill>
                  <a:srgbClr val="4B4F54"/>
                </a:solidFill>
                <a:latin typeface="+mn-lt"/>
                <a:cs typeface="Arial"/>
              </a:rPr>
              <a:t>rehentem</a:t>
            </a:r>
            <a:r>
              <a:rPr lang="en-AU" sz="2001" spc="6" dirty="0">
                <a:solidFill>
                  <a:srgbClr val="4B4F54"/>
                </a:solidFill>
                <a:latin typeface="+mn-lt"/>
                <a:cs typeface="Arial"/>
              </a:rPr>
              <a:t> </a:t>
            </a:r>
            <a:r>
              <a:rPr lang="en-AU" sz="2001" spc="-3" dirty="0" err="1">
                <a:solidFill>
                  <a:srgbClr val="4B4F54"/>
                </a:solidFill>
                <a:latin typeface="+mn-lt"/>
                <a:cs typeface="Arial"/>
              </a:rPr>
              <a:t>fugia</a:t>
            </a:r>
            <a:r>
              <a:rPr lang="en-AU" sz="2001" spc="-3" dirty="0">
                <a:solidFill>
                  <a:srgbClr val="4B4F54"/>
                </a:solidFill>
                <a:latin typeface="+mn-lt"/>
                <a:cs typeface="Arial"/>
              </a:rPr>
              <a:t>,</a:t>
            </a:r>
            <a:r>
              <a:rPr lang="en-AU" sz="2001" spc="9" dirty="0">
                <a:solidFill>
                  <a:srgbClr val="4B4F54"/>
                </a:solidFill>
                <a:latin typeface="+mn-lt"/>
                <a:cs typeface="Arial"/>
              </a:rPr>
              <a:t> </a:t>
            </a:r>
            <a:r>
              <a:rPr lang="en-AU" sz="2001" spc="-3" dirty="0" err="1">
                <a:solidFill>
                  <a:srgbClr val="4B4F54"/>
                </a:solidFill>
                <a:latin typeface="+mn-lt"/>
                <a:cs typeface="Arial"/>
              </a:rPr>
              <a:t>sitiam</a:t>
            </a:r>
            <a:r>
              <a:rPr lang="en-AU" sz="2001" spc="9" dirty="0">
                <a:solidFill>
                  <a:srgbClr val="4B4F54"/>
                </a:solidFill>
                <a:latin typeface="+mn-lt"/>
                <a:cs typeface="Arial"/>
              </a:rPr>
              <a:t> </a:t>
            </a:r>
            <a:r>
              <a:rPr lang="en-AU" sz="2001" spc="-3" dirty="0" err="1">
                <a:solidFill>
                  <a:srgbClr val="4B4F54"/>
                </a:solidFill>
                <a:latin typeface="+mn-lt"/>
                <a:cs typeface="Arial"/>
              </a:rPr>
              <a:t>nos</a:t>
            </a:r>
            <a:r>
              <a:rPr lang="en-AU" sz="2001" spc="6" dirty="0">
                <a:solidFill>
                  <a:srgbClr val="4B4F54"/>
                </a:solidFill>
                <a:latin typeface="+mn-lt"/>
                <a:cs typeface="Arial"/>
              </a:rPr>
              <a:t> </a:t>
            </a:r>
            <a:r>
              <a:rPr lang="en-AU" sz="2001" spc="-6" dirty="0">
                <a:solidFill>
                  <a:srgbClr val="4B4F54"/>
                </a:solidFill>
                <a:latin typeface="+mn-lt"/>
                <a:cs typeface="Arial"/>
              </a:rPr>
              <a:t>arum,</a:t>
            </a:r>
            <a:r>
              <a:rPr lang="en-AU" sz="2001" spc="6" dirty="0">
                <a:solidFill>
                  <a:srgbClr val="4B4F54"/>
                </a:solidFill>
                <a:latin typeface="+mn-lt"/>
                <a:cs typeface="Arial"/>
              </a:rPr>
              <a:t> </a:t>
            </a:r>
            <a:r>
              <a:rPr lang="en-AU" sz="2001" spc="-3" dirty="0" err="1">
                <a:solidFill>
                  <a:srgbClr val="4B4F54"/>
                </a:solidFill>
                <a:latin typeface="+mn-lt"/>
                <a:cs typeface="Arial"/>
              </a:rPr>
              <a:t>coriata</a:t>
            </a:r>
            <a:r>
              <a:rPr lang="en-AU" sz="2001" spc="9" dirty="0">
                <a:solidFill>
                  <a:srgbClr val="4B4F54"/>
                </a:solidFill>
                <a:latin typeface="+mn-lt"/>
                <a:cs typeface="Arial"/>
              </a:rPr>
              <a:t> </a:t>
            </a:r>
            <a:r>
              <a:rPr lang="en-AU" sz="2001" spc="-3" dirty="0" err="1">
                <a:solidFill>
                  <a:srgbClr val="4B4F54"/>
                </a:solidFill>
                <a:latin typeface="+mn-lt"/>
                <a:cs typeface="Arial"/>
              </a:rPr>
              <a:t>eque</a:t>
            </a:r>
            <a:r>
              <a:rPr lang="en-AU" sz="2001" spc="-3" dirty="0">
                <a:solidFill>
                  <a:srgbClr val="4B4F54"/>
                </a:solidFill>
                <a:latin typeface="+mn-lt"/>
                <a:cs typeface="Arial"/>
              </a:rPr>
              <a:t>.</a:t>
            </a:r>
            <a:r>
              <a:rPr lang="en-AU" sz="2001" spc="6" dirty="0">
                <a:solidFill>
                  <a:srgbClr val="4B4F54"/>
                </a:solidFill>
                <a:latin typeface="+mn-lt"/>
                <a:cs typeface="Arial"/>
              </a:rPr>
              <a:t> </a:t>
            </a:r>
            <a:r>
              <a:rPr lang="en-AU" sz="2001" spc="-6" dirty="0" err="1">
                <a:solidFill>
                  <a:srgbClr val="4B4F54"/>
                </a:solidFill>
                <a:latin typeface="+mn-lt"/>
                <a:cs typeface="Arial"/>
              </a:rPr>
              <a:t>Modiae</a:t>
            </a:r>
            <a:r>
              <a:rPr lang="en-AU" sz="2001" spc="9" dirty="0">
                <a:solidFill>
                  <a:srgbClr val="4B4F54"/>
                </a:solidFill>
                <a:latin typeface="+mn-lt"/>
                <a:cs typeface="Arial"/>
              </a:rPr>
              <a:t> </a:t>
            </a:r>
            <a:r>
              <a:rPr lang="en-AU" sz="2001" spc="-6" dirty="0" err="1">
                <a:solidFill>
                  <a:srgbClr val="4B4F54"/>
                </a:solidFill>
                <a:latin typeface="+mn-lt"/>
                <a:cs typeface="Arial"/>
              </a:rPr>
              <a:t>rernam</a:t>
            </a:r>
            <a:r>
              <a:rPr lang="en-AU" sz="2001" spc="9" dirty="0">
                <a:solidFill>
                  <a:srgbClr val="4B4F54"/>
                </a:solidFill>
                <a:latin typeface="+mn-lt"/>
                <a:cs typeface="Arial"/>
              </a:rPr>
              <a:t> </a:t>
            </a:r>
            <a:r>
              <a:rPr lang="en-AU" sz="2001" spc="-6" dirty="0" err="1">
                <a:solidFill>
                  <a:srgbClr val="4B4F54"/>
                </a:solidFill>
                <a:latin typeface="+mn-lt"/>
                <a:cs typeface="Arial"/>
              </a:rPr>
              <a:t>quasitio</a:t>
            </a:r>
            <a:r>
              <a:rPr lang="en-AU" sz="2001" spc="6" dirty="0">
                <a:solidFill>
                  <a:srgbClr val="4B4F54"/>
                </a:solidFill>
                <a:latin typeface="+mn-lt"/>
                <a:cs typeface="Arial"/>
              </a:rPr>
              <a:t> </a:t>
            </a:r>
            <a:r>
              <a:rPr lang="en-AU" sz="2001" spc="-3" dirty="0">
                <a:solidFill>
                  <a:srgbClr val="4B4F54"/>
                </a:solidFill>
                <a:latin typeface="+mn-lt"/>
                <a:cs typeface="Arial"/>
              </a:rPr>
              <a:t>re</a:t>
            </a:r>
            <a:r>
              <a:rPr lang="en-AU" sz="2001" spc="9" dirty="0">
                <a:solidFill>
                  <a:srgbClr val="4B4F54"/>
                </a:solidFill>
                <a:latin typeface="+mn-lt"/>
                <a:cs typeface="Arial"/>
              </a:rPr>
              <a:t> </a:t>
            </a:r>
            <a:r>
              <a:rPr lang="en-AU" sz="2001" spc="-3" dirty="0" err="1">
                <a:solidFill>
                  <a:srgbClr val="4B4F54"/>
                </a:solidFill>
                <a:latin typeface="+mn-lt"/>
                <a:cs typeface="Arial"/>
              </a:rPr>
              <a:t>quia</a:t>
            </a:r>
            <a:r>
              <a:rPr lang="en-AU" sz="2001" spc="6" dirty="0">
                <a:solidFill>
                  <a:srgbClr val="4B4F54"/>
                </a:solidFill>
                <a:latin typeface="+mn-lt"/>
                <a:cs typeface="Arial"/>
              </a:rPr>
              <a:t> </a:t>
            </a:r>
            <a:r>
              <a:rPr lang="en-AU" sz="2001" spc="-6" dirty="0" err="1">
                <a:solidFill>
                  <a:srgbClr val="4B4F54"/>
                </a:solidFill>
                <a:latin typeface="+mn-lt"/>
                <a:cs typeface="Arial"/>
              </a:rPr>
              <a:t>quiatiatus</a:t>
            </a:r>
            <a:r>
              <a:rPr lang="en-AU" sz="2001" spc="-6" dirty="0">
                <a:solidFill>
                  <a:srgbClr val="4B4F54"/>
                </a:solidFill>
                <a:latin typeface="+mn-lt"/>
                <a:cs typeface="Arial"/>
              </a:rPr>
              <a:t> </a:t>
            </a:r>
            <a:r>
              <a:rPr lang="en-AU" sz="2001" spc="-549" dirty="0">
                <a:solidFill>
                  <a:srgbClr val="4B4F54"/>
                </a:solidFill>
                <a:latin typeface="+mn-lt"/>
                <a:cs typeface="Arial"/>
              </a:rPr>
              <a:t> </a:t>
            </a:r>
            <a:r>
              <a:rPr lang="en-AU" sz="2001" spc="-6" dirty="0" err="1">
                <a:solidFill>
                  <a:srgbClr val="4B4F54"/>
                </a:solidFill>
                <a:latin typeface="+mn-lt"/>
                <a:cs typeface="Arial"/>
              </a:rPr>
              <a:t>parum</a:t>
            </a:r>
            <a:r>
              <a:rPr lang="en-AU" sz="2001" spc="-6" dirty="0">
                <a:solidFill>
                  <a:srgbClr val="4B4F54"/>
                </a:solidFill>
                <a:latin typeface="+mn-lt"/>
                <a:cs typeface="Arial"/>
              </a:rPr>
              <a:t> </a:t>
            </a:r>
            <a:r>
              <a:rPr lang="en-AU" sz="2001" spc="-6" dirty="0" err="1">
                <a:solidFill>
                  <a:srgbClr val="4B4F54"/>
                </a:solidFill>
                <a:latin typeface="+mn-lt"/>
                <a:cs typeface="Arial"/>
              </a:rPr>
              <a:t>harum</a:t>
            </a:r>
            <a:r>
              <a:rPr lang="en-AU" sz="2001" spc="-6" dirty="0">
                <a:solidFill>
                  <a:srgbClr val="4B4F54"/>
                </a:solidFill>
                <a:latin typeface="+mn-lt"/>
                <a:cs typeface="Arial"/>
              </a:rPr>
              <a:t>.</a:t>
            </a:r>
            <a:endParaRPr lang="en-AU" sz="2001" dirty="0">
              <a:latin typeface="+mn-lt"/>
              <a:cs typeface="Arial"/>
            </a:endParaRP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8" name="Slide Number Placeholder 5">
            <a:extLst>
              <a:ext uri="{FF2B5EF4-FFF2-40B4-BE49-F238E27FC236}">
                <a16:creationId xmlns:a16="http://schemas.microsoft.com/office/drawing/2014/main" id="{DBFD1823-AB4C-374E-AD7D-5D082385127C}"/>
              </a:ext>
            </a:extLst>
          </p:cNvPr>
          <p:cNvSpPr>
            <a:spLocks noGrp="1"/>
          </p:cNvSpPr>
          <p:nvPr>
            <p:ph type="sldNum" sz="quarter" idx="12"/>
          </p:nvPr>
        </p:nvSpPr>
        <p:spPr>
          <a:xfrm>
            <a:off x="838200" y="6356350"/>
            <a:ext cx="2743200" cy="365125"/>
          </a:xfrm>
        </p:spPr>
        <p:txBody>
          <a:bodyPr/>
          <a:lstStyle>
            <a:lvl1pPr algn="l">
              <a:defRPr/>
            </a:lvl1pPr>
          </a:lstStyle>
          <a:p>
            <a:pPr algn="l"/>
            <a:fld id="{BD40F6EB-23C3-3041-9FAD-F604CA3CDAD8}" type="slidenum">
              <a:rPr lang="en-US" smtClean="0"/>
              <a:pPr/>
              <a:t>‹#›</a:t>
            </a:fld>
            <a:endParaRPr lang="en-US"/>
          </a:p>
        </p:txBody>
      </p:sp>
    </p:spTree>
    <p:extLst>
      <p:ext uri="{BB962C8B-B14F-4D97-AF65-F5344CB8AC3E}">
        <p14:creationId xmlns:p14="http://schemas.microsoft.com/office/powerpoint/2010/main" val="26298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pic>
        <p:nvPicPr>
          <p:cNvPr id="13" name="object 3">
            <a:extLst>
              <a:ext uri="{FF2B5EF4-FFF2-40B4-BE49-F238E27FC236}">
                <a16:creationId xmlns:a16="http://schemas.microsoft.com/office/drawing/2014/main" id="{135249AC-1A22-B748-BA44-5ADE0268B1C3}"/>
              </a:ext>
            </a:extLst>
          </p:cNvPr>
          <p:cNvPicPr/>
          <p:nvPr userDrawn="1"/>
        </p:nvPicPr>
        <p:blipFill>
          <a:blip r:embed="rId2" cstate="print"/>
          <a:stretch>
            <a:fillRect/>
          </a:stretch>
        </p:blipFill>
        <p:spPr>
          <a:xfrm>
            <a:off x="9171568" y="6129324"/>
            <a:ext cx="2683266" cy="390662"/>
          </a:xfrm>
          <a:prstGeom prst="rect">
            <a:avLst/>
          </a:prstGeom>
        </p:spPr>
      </p:pic>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540654"/>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8" name="Text Placeholder 16">
            <a:extLst>
              <a:ext uri="{FF2B5EF4-FFF2-40B4-BE49-F238E27FC236}">
                <a16:creationId xmlns:a16="http://schemas.microsoft.com/office/drawing/2014/main" id="{66AB84A3-7B1F-B643-83E4-579A44530176}"/>
              </a:ext>
            </a:extLst>
          </p:cNvPr>
          <p:cNvSpPr>
            <a:spLocks noGrp="1"/>
          </p:cNvSpPr>
          <p:nvPr>
            <p:ph type="body" sz="quarter" idx="14" hasCustomPrompt="1"/>
          </p:nvPr>
        </p:nvSpPr>
        <p:spPr>
          <a:xfrm>
            <a:off x="6102626" y="2160662"/>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9" name="Text Placeholder 16">
            <a:extLst>
              <a:ext uri="{FF2B5EF4-FFF2-40B4-BE49-F238E27FC236}">
                <a16:creationId xmlns:a16="http://schemas.microsoft.com/office/drawing/2014/main" id="{D335C5E9-E462-0142-B5B3-B54B1203398C}"/>
              </a:ext>
            </a:extLst>
          </p:cNvPr>
          <p:cNvSpPr>
            <a:spLocks noGrp="1"/>
          </p:cNvSpPr>
          <p:nvPr>
            <p:ph type="body" sz="quarter" idx="16" hasCustomPrompt="1"/>
          </p:nvPr>
        </p:nvSpPr>
        <p:spPr>
          <a:xfrm>
            <a:off x="831574" y="2160662"/>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10" name="Text Placeholder 24">
            <a:extLst>
              <a:ext uri="{FF2B5EF4-FFF2-40B4-BE49-F238E27FC236}">
                <a16:creationId xmlns:a16="http://schemas.microsoft.com/office/drawing/2014/main" id="{C442A191-2B2B-B947-95E6-15660C3DD9FB}"/>
              </a:ext>
            </a:extLst>
          </p:cNvPr>
          <p:cNvSpPr>
            <a:spLocks noGrp="1"/>
          </p:cNvSpPr>
          <p:nvPr>
            <p:ph type="body" sz="quarter" idx="17" hasCustomPrompt="1"/>
          </p:nvPr>
        </p:nvSpPr>
        <p:spPr>
          <a:xfrm>
            <a:off x="838200" y="1600528"/>
            <a:ext cx="5251174" cy="529200"/>
          </a:xfrm>
        </p:spPr>
        <p:txBody>
          <a:bodyPr>
            <a:noAutofit/>
          </a:bodyPr>
          <a:lstStyle>
            <a:lvl1pPr marL="0">
              <a:lnSpc>
                <a:spcPct val="100000"/>
              </a:lnSpc>
              <a:spcBef>
                <a:spcPts val="0"/>
              </a:spcBef>
              <a:buNone/>
              <a:defRPr sz="3000" b="1"/>
            </a:lvl1pPr>
          </a:lstStyle>
          <a:p>
            <a:pPr lvl="0"/>
            <a:r>
              <a:rPr lang="en-US" dirty="0"/>
              <a:t>Heading</a:t>
            </a:r>
          </a:p>
        </p:txBody>
      </p:sp>
      <p:sp>
        <p:nvSpPr>
          <p:cNvPr id="11" name="Text Placeholder 24">
            <a:extLst>
              <a:ext uri="{FF2B5EF4-FFF2-40B4-BE49-F238E27FC236}">
                <a16:creationId xmlns:a16="http://schemas.microsoft.com/office/drawing/2014/main" id="{F416F035-7451-D246-97DF-8E04C01EFDFF}"/>
              </a:ext>
            </a:extLst>
          </p:cNvPr>
          <p:cNvSpPr>
            <a:spLocks noGrp="1"/>
          </p:cNvSpPr>
          <p:nvPr>
            <p:ph type="body" sz="quarter" idx="18" hasCustomPrompt="1"/>
          </p:nvPr>
        </p:nvSpPr>
        <p:spPr>
          <a:xfrm>
            <a:off x="6102626" y="1600528"/>
            <a:ext cx="5251174" cy="529200"/>
          </a:xfrm>
        </p:spPr>
        <p:txBody>
          <a:bodyPr>
            <a:noAutofit/>
          </a:bodyPr>
          <a:lstStyle>
            <a:lvl1pPr marL="0">
              <a:lnSpc>
                <a:spcPct val="100000"/>
              </a:lnSpc>
              <a:spcBef>
                <a:spcPts val="0"/>
              </a:spcBef>
              <a:buNone/>
              <a:defRPr sz="3000" b="1"/>
            </a:lvl1pPr>
          </a:lstStyle>
          <a:p>
            <a:pPr lvl="0"/>
            <a:r>
              <a:rPr lang="en-US" dirty="0"/>
              <a:t>Heading</a:t>
            </a:r>
          </a:p>
        </p:txBody>
      </p:sp>
      <p:sp>
        <p:nvSpPr>
          <p:cNvPr id="12" name="Slide Number Placeholder 5">
            <a:extLst>
              <a:ext uri="{FF2B5EF4-FFF2-40B4-BE49-F238E27FC236}">
                <a16:creationId xmlns:a16="http://schemas.microsoft.com/office/drawing/2014/main" id="{34BF37F0-CC9D-F740-AD56-F49DDCC64D98}"/>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197692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pic>
        <p:nvPicPr>
          <p:cNvPr id="9" name="object 5">
            <a:extLst>
              <a:ext uri="{FF2B5EF4-FFF2-40B4-BE49-F238E27FC236}">
                <a16:creationId xmlns:a16="http://schemas.microsoft.com/office/drawing/2014/main" id="{6B55C7CD-50EC-E74D-A05D-0E8D670529A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174937" y="6132789"/>
            <a:ext cx="2683266" cy="390662"/>
          </a:xfrm>
          <a:prstGeom prst="rect">
            <a:avLst/>
          </a:prstGeom>
        </p:spPr>
      </p:pic>
      <p:sp>
        <p:nvSpPr>
          <p:cNvPr id="10" name="Text Placeholder 16">
            <a:extLst>
              <a:ext uri="{FF2B5EF4-FFF2-40B4-BE49-F238E27FC236}">
                <a16:creationId xmlns:a16="http://schemas.microsoft.com/office/drawing/2014/main" id="{EF1C06F2-4B6D-F64A-B5C3-D6800CB4AAB8}"/>
              </a:ext>
            </a:extLst>
          </p:cNvPr>
          <p:cNvSpPr>
            <a:spLocks noGrp="1"/>
          </p:cNvSpPr>
          <p:nvPr>
            <p:ph type="body" sz="quarter" idx="16" hasCustomPrompt="1"/>
          </p:nvPr>
        </p:nvSpPr>
        <p:spPr>
          <a:xfrm>
            <a:off x="838200" y="1931286"/>
            <a:ext cx="10515600"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solidFill>
                  <a:schemeClr val="bg2"/>
                </a:solidFill>
              </a:defRPr>
            </a:lvl1pPr>
            <a:lvl2pPr marL="252000" algn="l">
              <a:lnSpc>
                <a:spcPct val="100000"/>
              </a:lnSpc>
              <a:spcBef>
                <a:spcPts val="500"/>
              </a:spcBef>
              <a:spcAft>
                <a:spcPts val="500"/>
              </a:spcAft>
              <a:buClr>
                <a:schemeClr val="accent1"/>
              </a:buClr>
              <a:buFont typeface="System Font Regular"/>
              <a:buChar char="&gt;"/>
              <a:defRPr sz="2004">
                <a:solidFill>
                  <a:schemeClr val="bg1"/>
                </a:solidFill>
              </a:defRPr>
            </a:lvl2pPr>
            <a:lvl3pPr marL="432000" algn="l">
              <a:spcBef>
                <a:spcPts val="750"/>
              </a:spcBef>
              <a:buClr>
                <a:schemeClr val="accent1"/>
              </a:buClr>
              <a:buFont typeface="+mj-lt"/>
              <a:buAutoNum type="arabicPeriod"/>
              <a:defRPr sz="2000">
                <a:solidFill>
                  <a:schemeClr val="bg1"/>
                </a:solidFill>
              </a:defRPr>
            </a:lvl3pPr>
            <a:lvl4pPr marL="720000" algn="l">
              <a:spcBef>
                <a:spcPts val="750"/>
              </a:spcBef>
              <a:buClr>
                <a:schemeClr val="accent1"/>
              </a:buClr>
              <a:buFont typeface="+mj-lt"/>
              <a:buAutoNum type="alphaLcPeriod"/>
              <a:defRPr sz="2000">
                <a:solidFill>
                  <a:schemeClr val="bg1"/>
                </a:solidFill>
              </a:defRPr>
            </a:lvl4pPr>
          </a:lstStyle>
          <a:p>
            <a:pPr marL="7701" marR="107818">
              <a:lnSpc>
                <a:spcPts val="2250"/>
              </a:lnSpc>
              <a:spcBef>
                <a:spcPts val="261"/>
              </a:spcBef>
            </a:pPr>
            <a:r>
              <a:rPr lang="en-AU" sz="2001" dirty="0">
                <a:latin typeface="+mn-lt"/>
                <a:cs typeface="Arial"/>
              </a:rPr>
              <a:t>Body text. Lorem ipsum dele cep </a:t>
            </a:r>
            <a:r>
              <a:rPr lang="en-AU" sz="2001" dirty="0" err="1">
                <a:latin typeface="+mn-lt"/>
                <a:cs typeface="Arial"/>
              </a:rPr>
              <a:t>erspist</a:t>
            </a:r>
            <a:r>
              <a:rPr lang="en-AU" sz="2001" dirty="0">
                <a:latin typeface="+mn-lt"/>
                <a:cs typeface="Arial"/>
              </a:rPr>
              <a:t> quo </a:t>
            </a:r>
            <a:r>
              <a:rPr lang="en-AU" sz="2001" dirty="0" err="1">
                <a:latin typeface="+mn-lt"/>
                <a:cs typeface="Arial"/>
              </a:rPr>
              <a:t>esti</a:t>
            </a:r>
            <a:r>
              <a:rPr lang="en-AU" sz="2001" dirty="0">
                <a:latin typeface="+mn-lt"/>
                <a:cs typeface="Arial"/>
              </a:rPr>
              <a:t> </a:t>
            </a:r>
            <a:r>
              <a:rPr lang="en-AU" sz="2001" dirty="0" err="1">
                <a:latin typeface="+mn-lt"/>
                <a:cs typeface="Arial"/>
              </a:rPr>
              <a:t>debis</a:t>
            </a:r>
            <a:r>
              <a:rPr lang="en-AU" sz="2001" dirty="0">
                <a:latin typeface="+mn-lt"/>
                <a:cs typeface="Arial"/>
              </a:rPr>
              <a:t> </a:t>
            </a:r>
            <a:r>
              <a:rPr lang="en-AU" sz="2001" dirty="0" err="1">
                <a:latin typeface="+mn-lt"/>
                <a:cs typeface="Arial"/>
              </a:rPr>
              <a:t>dusda</a:t>
            </a:r>
            <a:r>
              <a:rPr lang="en-AU" sz="2001" dirty="0">
                <a:latin typeface="+mn-lt"/>
                <a:cs typeface="Arial"/>
              </a:rPr>
              <a:t> </a:t>
            </a:r>
            <a:r>
              <a:rPr lang="en-AU" sz="2001" dirty="0" err="1">
                <a:latin typeface="+mn-lt"/>
                <a:cs typeface="Arial"/>
              </a:rPr>
              <a:t>esectet</a:t>
            </a:r>
            <a:r>
              <a:rPr lang="en-AU" sz="2001" dirty="0">
                <a:latin typeface="+mn-lt"/>
                <a:cs typeface="Arial"/>
              </a:rPr>
              <a:t> </a:t>
            </a:r>
            <a:r>
              <a:rPr lang="en-AU" sz="2001" dirty="0" err="1">
                <a:latin typeface="+mn-lt"/>
                <a:cs typeface="Arial"/>
              </a:rPr>
              <a:t>unt</a:t>
            </a:r>
            <a:r>
              <a:rPr lang="en-AU" sz="2001" dirty="0">
                <a:latin typeface="+mn-lt"/>
                <a:cs typeface="Arial"/>
              </a:rPr>
              <a:t> </a:t>
            </a:r>
            <a:r>
              <a:rPr lang="en-AU" sz="2001" dirty="0" err="1">
                <a:latin typeface="+mn-lt"/>
                <a:cs typeface="Arial"/>
              </a:rPr>
              <a:t>quund</a:t>
            </a:r>
            <a:r>
              <a:rPr lang="en-AU" sz="2001" dirty="0">
                <a:latin typeface="+mn-lt"/>
                <a:cs typeface="Arial"/>
              </a:rPr>
              <a:t> </a:t>
            </a:r>
            <a:r>
              <a:rPr lang="en-AU" sz="2001" dirty="0" err="1">
                <a:latin typeface="+mn-lt"/>
                <a:cs typeface="Arial"/>
              </a:rPr>
              <a:t>inis</a:t>
            </a:r>
            <a:r>
              <a:rPr lang="en-AU" sz="2001" dirty="0">
                <a:latin typeface="+mn-lt"/>
                <a:cs typeface="Arial"/>
              </a:rPr>
              <a:t> </a:t>
            </a:r>
            <a:r>
              <a:rPr lang="en-AU" sz="2001" dirty="0" err="1">
                <a:latin typeface="+mn-lt"/>
                <a:cs typeface="Arial"/>
              </a:rPr>
              <a:t>rehentem</a:t>
            </a:r>
            <a:r>
              <a:rPr lang="en-AU" sz="2001" dirty="0">
                <a:latin typeface="+mn-lt"/>
                <a:cs typeface="Arial"/>
              </a:rPr>
              <a:t> </a:t>
            </a:r>
            <a:r>
              <a:rPr lang="en-AU" sz="2001" dirty="0" err="1">
                <a:latin typeface="+mn-lt"/>
                <a:cs typeface="Arial"/>
              </a:rPr>
              <a:t>fugia</a:t>
            </a:r>
            <a:r>
              <a:rPr lang="en-AU" sz="2001" dirty="0">
                <a:latin typeface="+mn-lt"/>
                <a:cs typeface="Arial"/>
              </a:rPr>
              <a:t>, </a:t>
            </a:r>
            <a:r>
              <a:rPr lang="en-AU" sz="2001" dirty="0" err="1">
                <a:latin typeface="+mn-lt"/>
                <a:cs typeface="Arial"/>
              </a:rPr>
              <a:t>sitiam</a:t>
            </a:r>
            <a:r>
              <a:rPr lang="en-AU" sz="2001" dirty="0">
                <a:latin typeface="+mn-lt"/>
                <a:cs typeface="Arial"/>
              </a:rPr>
              <a:t> </a:t>
            </a:r>
            <a:r>
              <a:rPr lang="en-AU" sz="2001" dirty="0" err="1">
                <a:latin typeface="+mn-lt"/>
                <a:cs typeface="Arial"/>
              </a:rPr>
              <a:t>nos</a:t>
            </a:r>
            <a:r>
              <a:rPr lang="en-AU" sz="2001" dirty="0">
                <a:latin typeface="+mn-lt"/>
                <a:cs typeface="Arial"/>
              </a:rPr>
              <a:t> arum, </a:t>
            </a:r>
            <a:r>
              <a:rPr lang="en-AU" sz="2001" dirty="0" err="1">
                <a:latin typeface="+mn-lt"/>
                <a:cs typeface="Arial"/>
              </a:rPr>
              <a:t>coriata</a:t>
            </a:r>
            <a:r>
              <a:rPr lang="en-AU" sz="2001" dirty="0">
                <a:latin typeface="+mn-lt"/>
                <a:cs typeface="Arial"/>
              </a:rPr>
              <a:t> </a:t>
            </a:r>
            <a:r>
              <a:rPr lang="en-AU" sz="2001" dirty="0" err="1">
                <a:latin typeface="+mn-lt"/>
                <a:cs typeface="Arial"/>
              </a:rPr>
              <a:t>eque</a:t>
            </a:r>
            <a:r>
              <a:rPr lang="en-AU" sz="2001" dirty="0">
                <a:latin typeface="+mn-lt"/>
                <a:cs typeface="Arial"/>
              </a:rPr>
              <a:t>. </a:t>
            </a:r>
            <a:r>
              <a:rPr lang="en-AU" sz="2001" dirty="0" err="1">
                <a:latin typeface="+mn-lt"/>
                <a:cs typeface="Arial"/>
              </a:rPr>
              <a:t>Modiae</a:t>
            </a:r>
            <a:r>
              <a:rPr lang="en-AU" sz="2001" dirty="0">
                <a:latin typeface="+mn-lt"/>
                <a:cs typeface="Arial"/>
              </a:rPr>
              <a:t> </a:t>
            </a:r>
            <a:r>
              <a:rPr lang="en-AU" sz="2001" dirty="0" err="1">
                <a:latin typeface="+mn-lt"/>
                <a:cs typeface="Arial"/>
              </a:rPr>
              <a:t>rernam</a:t>
            </a:r>
            <a:r>
              <a:rPr lang="en-AU" sz="2001" dirty="0">
                <a:latin typeface="+mn-lt"/>
                <a:cs typeface="Arial"/>
              </a:rPr>
              <a:t> </a:t>
            </a:r>
            <a:r>
              <a:rPr lang="en-AU" sz="2001" dirty="0" err="1">
                <a:latin typeface="+mn-lt"/>
                <a:cs typeface="Arial"/>
              </a:rPr>
              <a:t>quasitio</a:t>
            </a:r>
            <a:r>
              <a:rPr lang="en-AU" sz="2001" dirty="0">
                <a:latin typeface="+mn-lt"/>
                <a:cs typeface="Arial"/>
              </a:rPr>
              <a:t> re </a:t>
            </a:r>
            <a:r>
              <a:rPr lang="en-AU" sz="2001" dirty="0" err="1">
                <a:latin typeface="+mn-lt"/>
                <a:cs typeface="Arial"/>
              </a:rPr>
              <a:t>quia</a:t>
            </a:r>
            <a:r>
              <a:rPr lang="en-AU" sz="2001" dirty="0">
                <a:latin typeface="+mn-lt"/>
                <a:cs typeface="Arial"/>
              </a:rPr>
              <a:t> </a:t>
            </a:r>
            <a:r>
              <a:rPr lang="en-AU" sz="2001" dirty="0" err="1">
                <a:latin typeface="+mn-lt"/>
                <a:cs typeface="Arial"/>
              </a:rPr>
              <a:t>quiatiatus</a:t>
            </a:r>
            <a:r>
              <a:rPr lang="en-AU" sz="2001" dirty="0">
                <a:latin typeface="+mn-lt"/>
                <a:cs typeface="Arial"/>
              </a:rPr>
              <a:t> </a:t>
            </a:r>
            <a:r>
              <a:rPr lang="en-AU" sz="2001" dirty="0" err="1">
                <a:latin typeface="+mn-lt"/>
                <a:cs typeface="Arial"/>
              </a:rPr>
              <a:t>parum</a:t>
            </a:r>
            <a:r>
              <a:rPr lang="en-AU" sz="2001" dirty="0">
                <a:latin typeface="+mn-lt"/>
                <a:cs typeface="Arial"/>
              </a:rPr>
              <a:t> </a:t>
            </a:r>
            <a:r>
              <a:rPr lang="en-AU" sz="2001" dirty="0" err="1">
                <a:latin typeface="+mn-lt"/>
                <a:cs typeface="Arial"/>
              </a:rPr>
              <a:t>harum</a:t>
            </a:r>
            <a:r>
              <a:rPr lang="en-AU" sz="2001" dirty="0">
                <a:latin typeface="+mn-lt"/>
                <a:cs typeface="Arial"/>
              </a:rPr>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8" name="Slide Number Placeholder 5">
            <a:extLst>
              <a:ext uri="{FF2B5EF4-FFF2-40B4-BE49-F238E27FC236}">
                <a16:creationId xmlns:a16="http://schemas.microsoft.com/office/drawing/2014/main" id="{F53E6A7B-A6D7-0341-8EB7-AD37B631E18D}"/>
              </a:ext>
            </a:extLst>
          </p:cNvPr>
          <p:cNvSpPr>
            <a:spLocks noGrp="1"/>
          </p:cNvSpPr>
          <p:nvPr>
            <p:ph type="sldNum" sz="quarter" idx="12"/>
          </p:nvPr>
        </p:nvSpPr>
        <p:spPr>
          <a:xfrm>
            <a:off x="838200" y="6356350"/>
            <a:ext cx="2743200" cy="365125"/>
          </a:xfrm>
        </p:spPr>
        <p:txBody>
          <a:bodyPr/>
          <a:lstStyle>
            <a:lvl1pPr algn="l">
              <a:defRPr>
                <a:solidFill>
                  <a:schemeClr val="bg1"/>
                </a:solidFill>
              </a:defRPr>
            </a:lvl1pPr>
          </a:lstStyle>
          <a:p>
            <a:fld id="{BD40F6EB-23C3-3041-9FAD-F604CA3CDAD8}" type="slidenum">
              <a:rPr lang="en-US" smtClean="0"/>
              <a:pPr/>
              <a:t>‹#›</a:t>
            </a:fld>
            <a:endParaRPr lang="en-US" dirty="0"/>
          </a:p>
        </p:txBody>
      </p:sp>
    </p:spTree>
    <p:extLst>
      <p:ext uri="{BB962C8B-B14F-4D97-AF65-F5344CB8AC3E}">
        <p14:creationId xmlns:p14="http://schemas.microsoft.com/office/powerpoint/2010/main" val="3966149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1A (no logo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51542F-CC64-5942-8CB3-A4E60102D96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endParaRPr lang="en-US" dirty="0"/>
          </a:p>
        </p:txBody>
      </p:sp>
      <p:sp>
        <p:nvSpPr>
          <p:cNvPr id="15" name="object 4">
            <a:extLst>
              <a:ext uri="{FF2B5EF4-FFF2-40B4-BE49-F238E27FC236}">
                <a16:creationId xmlns:a16="http://schemas.microsoft.com/office/drawing/2014/main" id="{62FC065E-A9A1-FC45-8144-9B6719160CF0}"/>
              </a:ext>
            </a:extLst>
          </p:cNvPr>
          <p:cNvSpPr/>
          <p:nvPr/>
        </p:nvSpPr>
        <p:spPr>
          <a:xfrm>
            <a:off x="0" y="-4505"/>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dirty="0"/>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33616"/>
            <a:ext cx="4648566"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3"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4"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5"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6"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7"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8"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9"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4"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5" y="2077366"/>
            <a:ext cx="5353050"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dirty="0"/>
              <a:t>Cover slide option 1A</a:t>
            </a:r>
            <a:endParaRPr lang="en-US" dirty="0"/>
          </a:p>
        </p:txBody>
      </p:sp>
      <p:pic>
        <p:nvPicPr>
          <p:cNvPr id="44" name="Picture 43" descr="Logo&#10;&#10;Description automatically generated">
            <a:extLst>
              <a:ext uri="{FF2B5EF4-FFF2-40B4-BE49-F238E27FC236}">
                <a16:creationId xmlns:a16="http://schemas.microsoft.com/office/drawing/2014/main" id="{FCD2C7B3-EC92-A544-9A8E-668696ADE7C2}"/>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68A3ACDA-4F49-B7BD-AC2A-910F11FCDCFA}"/>
              </a:ext>
            </a:extLst>
          </p:cNvPr>
          <p:cNvPicPr>
            <a:picLocks noChangeAspect="1"/>
          </p:cNvPicPr>
          <p:nvPr userDrawn="1"/>
        </p:nvPicPr>
        <p:blipFill>
          <a:blip r:embed="rId16"/>
          <a:stretch>
            <a:fillRect/>
          </a:stretch>
        </p:blipFill>
        <p:spPr>
          <a:xfrm>
            <a:off x="953648" y="5905658"/>
            <a:ext cx="1241555" cy="370800"/>
          </a:xfrm>
          <a:prstGeom prst="rect">
            <a:avLst/>
          </a:prstGeom>
        </p:spPr>
      </p:pic>
    </p:spTree>
    <p:extLst>
      <p:ext uri="{BB962C8B-B14F-4D97-AF65-F5344CB8AC3E}">
        <p14:creationId xmlns:p14="http://schemas.microsoft.com/office/powerpoint/2010/main" val="3616980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549707"/>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pic>
        <p:nvPicPr>
          <p:cNvPr id="9" name="object 5">
            <a:extLst>
              <a:ext uri="{FF2B5EF4-FFF2-40B4-BE49-F238E27FC236}">
                <a16:creationId xmlns:a16="http://schemas.microsoft.com/office/drawing/2014/main" id="{6B55C7CD-50EC-E74D-A05D-0E8D670529A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174937" y="6132789"/>
            <a:ext cx="2683266" cy="390662"/>
          </a:xfrm>
          <a:prstGeom prst="rect">
            <a:avLst/>
          </a:prstGeom>
        </p:spPr>
      </p:pic>
      <p:sp>
        <p:nvSpPr>
          <p:cNvPr id="8" name="Text Placeholder 16">
            <a:extLst>
              <a:ext uri="{FF2B5EF4-FFF2-40B4-BE49-F238E27FC236}">
                <a16:creationId xmlns:a16="http://schemas.microsoft.com/office/drawing/2014/main" id="{6320054B-94A1-F04D-8F51-841694713E25}"/>
              </a:ext>
            </a:extLst>
          </p:cNvPr>
          <p:cNvSpPr>
            <a:spLocks noGrp="1"/>
          </p:cNvSpPr>
          <p:nvPr>
            <p:ph type="body" sz="quarter" idx="14" hasCustomPrompt="1"/>
          </p:nvPr>
        </p:nvSpPr>
        <p:spPr>
          <a:xfrm>
            <a:off x="6102626" y="2169715"/>
            <a:ext cx="5257800" cy="3682800"/>
          </a:xfrm>
        </p:spPr>
        <p:txBody>
          <a:bodyPr>
            <a:noAutofit/>
          </a:bodyPr>
          <a:lstStyle>
            <a:lvl1pPr marL="0">
              <a:lnSpc>
                <a:spcPct val="100000"/>
              </a:lnSpc>
              <a:spcBef>
                <a:spcPts val="0"/>
              </a:spcBef>
              <a:buFont typeface="Arial" panose="020B0604020202020204" pitchFamily="34" charset="0"/>
              <a:buNone/>
              <a:defRPr sz="2000">
                <a:solidFill>
                  <a:schemeClr val="bg1"/>
                </a:solidFill>
              </a:defRPr>
            </a:lvl1pPr>
            <a:lvl2pPr marL="252000">
              <a:spcBef>
                <a:spcPts val="500"/>
              </a:spcBef>
              <a:spcAft>
                <a:spcPts val="500"/>
              </a:spcAft>
              <a:buClr>
                <a:schemeClr val="accent1"/>
              </a:buClr>
              <a:buFont typeface="System Font Regular"/>
              <a:buChar char="&gt;"/>
              <a:defRPr sz="2000">
                <a:solidFill>
                  <a:schemeClr val="bg1"/>
                </a:solidFill>
              </a:defRPr>
            </a:lvl2pPr>
            <a:lvl3pPr marL="432000">
              <a:spcBef>
                <a:spcPts val="750"/>
              </a:spcBef>
              <a:buClr>
                <a:schemeClr val="accent1"/>
              </a:buClr>
              <a:buFont typeface="+mj-lt"/>
              <a:buAutoNum type="arabicPeriod"/>
              <a:defRPr>
                <a:solidFill>
                  <a:schemeClr val="bg1"/>
                </a:solidFill>
              </a:defRPr>
            </a:lvl3pPr>
            <a:lvl4pPr marL="720000">
              <a:spcBef>
                <a:spcPts val="750"/>
              </a:spcBef>
              <a:buClr>
                <a:schemeClr val="accent1"/>
              </a:buClr>
              <a:buFont typeface="+mj-lt"/>
              <a:buAutoNum type="alphaLcPeriod"/>
              <a:defRPr sz="2000">
                <a:solidFill>
                  <a:schemeClr val="bg1"/>
                </a:solidFill>
              </a:defRPr>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11" name="Text Placeholder 16">
            <a:extLst>
              <a:ext uri="{FF2B5EF4-FFF2-40B4-BE49-F238E27FC236}">
                <a16:creationId xmlns:a16="http://schemas.microsoft.com/office/drawing/2014/main" id="{1B78FFC1-5EA8-1E42-B44B-84034630BC9A}"/>
              </a:ext>
            </a:extLst>
          </p:cNvPr>
          <p:cNvSpPr>
            <a:spLocks noGrp="1"/>
          </p:cNvSpPr>
          <p:nvPr>
            <p:ph type="body" sz="quarter" idx="16" hasCustomPrompt="1"/>
          </p:nvPr>
        </p:nvSpPr>
        <p:spPr>
          <a:xfrm>
            <a:off x="831574" y="2169715"/>
            <a:ext cx="5257800" cy="3682800"/>
          </a:xfrm>
        </p:spPr>
        <p:txBody>
          <a:bodyPr>
            <a:noAutofit/>
          </a:bodyPr>
          <a:lstStyle>
            <a:lvl1pPr marL="0">
              <a:lnSpc>
                <a:spcPct val="100000"/>
              </a:lnSpc>
              <a:spcBef>
                <a:spcPts val="0"/>
              </a:spcBef>
              <a:buFont typeface="Arial" panose="020B0604020202020204" pitchFamily="34" charset="0"/>
              <a:buNone/>
              <a:defRPr sz="2000">
                <a:solidFill>
                  <a:schemeClr val="bg1"/>
                </a:solidFill>
              </a:defRPr>
            </a:lvl1pPr>
            <a:lvl2pPr marL="252000">
              <a:spcBef>
                <a:spcPts val="500"/>
              </a:spcBef>
              <a:spcAft>
                <a:spcPts val="500"/>
              </a:spcAft>
              <a:buClr>
                <a:schemeClr val="accent1"/>
              </a:buClr>
              <a:buFont typeface="System Font Regular"/>
              <a:buChar char="&gt;"/>
              <a:defRPr sz="2000">
                <a:solidFill>
                  <a:schemeClr val="bg1"/>
                </a:solidFill>
              </a:defRPr>
            </a:lvl2pPr>
            <a:lvl3pPr marL="432000">
              <a:spcBef>
                <a:spcPts val="750"/>
              </a:spcBef>
              <a:buClr>
                <a:schemeClr val="accent1"/>
              </a:buClr>
              <a:buFont typeface="+mj-lt"/>
              <a:buAutoNum type="arabicPeriod"/>
              <a:defRPr>
                <a:solidFill>
                  <a:schemeClr val="bg1"/>
                </a:solidFill>
              </a:defRPr>
            </a:lvl3pPr>
            <a:lvl4pPr marL="720000">
              <a:spcBef>
                <a:spcPts val="750"/>
              </a:spcBef>
              <a:buClr>
                <a:schemeClr val="accent1"/>
              </a:buClr>
              <a:buFont typeface="+mj-lt"/>
              <a:buAutoNum type="alphaLcPeriod"/>
              <a:defRPr sz="2000">
                <a:solidFill>
                  <a:schemeClr val="bg1"/>
                </a:solidFill>
              </a:defRPr>
            </a:lvl4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1"/>
            <a:endParaRPr lang="en-US" dirty="0"/>
          </a:p>
        </p:txBody>
      </p:sp>
      <p:sp>
        <p:nvSpPr>
          <p:cNvPr id="12" name="Text Placeholder 24">
            <a:extLst>
              <a:ext uri="{FF2B5EF4-FFF2-40B4-BE49-F238E27FC236}">
                <a16:creationId xmlns:a16="http://schemas.microsoft.com/office/drawing/2014/main" id="{E1665033-AD49-BC45-B9B8-E5F1C68B2AAA}"/>
              </a:ext>
            </a:extLst>
          </p:cNvPr>
          <p:cNvSpPr>
            <a:spLocks noGrp="1"/>
          </p:cNvSpPr>
          <p:nvPr>
            <p:ph type="body" sz="quarter" idx="17" hasCustomPrompt="1"/>
          </p:nvPr>
        </p:nvSpPr>
        <p:spPr>
          <a:xfrm>
            <a:off x="838200" y="1609581"/>
            <a:ext cx="5251174" cy="529200"/>
          </a:xfrm>
        </p:spPr>
        <p:txBody>
          <a:bodyPr>
            <a:noAutofit/>
          </a:bodyPr>
          <a:lstStyle>
            <a:lvl1pPr marL="0">
              <a:lnSpc>
                <a:spcPct val="100000"/>
              </a:lnSpc>
              <a:spcBef>
                <a:spcPts val="0"/>
              </a:spcBef>
              <a:buNone/>
              <a:defRPr sz="3000" b="1">
                <a:solidFill>
                  <a:schemeClr val="bg1"/>
                </a:solidFill>
              </a:defRPr>
            </a:lvl1pPr>
          </a:lstStyle>
          <a:p>
            <a:pPr lvl="0"/>
            <a:r>
              <a:rPr lang="en-US" dirty="0"/>
              <a:t>Heading</a:t>
            </a:r>
          </a:p>
        </p:txBody>
      </p:sp>
      <p:sp>
        <p:nvSpPr>
          <p:cNvPr id="13" name="Text Placeholder 24">
            <a:extLst>
              <a:ext uri="{FF2B5EF4-FFF2-40B4-BE49-F238E27FC236}">
                <a16:creationId xmlns:a16="http://schemas.microsoft.com/office/drawing/2014/main" id="{7C2A92F5-9086-EA41-B92D-2322F751E6A9}"/>
              </a:ext>
            </a:extLst>
          </p:cNvPr>
          <p:cNvSpPr>
            <a:spLocks noGrp="1"/>
          </p:cNvSpPr>
          <p:nvPr>
            <p:ph type="body" sz="quarter" idx="18" hasCustomPrompt="1"/>
          </p:nvPr>
        </p:nvSpPr>
        <p:spPr>
          <a:xfrm>
            <a:off x="6102626" y="1609581"/>
            <a:ext cx="5251174" cy="529200"/>
          </a:xfrm>
        </p:spPr>
        <p:txBody>
          <a:bodyPr>
            <a:noAutofit/>
          </a:bodyPr>
          <a:lstStyle>
            <a:lvl1pPr marL="0">
              <a:lnSpc>
                <a:spcPct val="100000"/>
              </a:lnSpc>
              <a:spcBef>
                <a:spcPts val="0"/>
              </a:spcBef>
              <a:buNone/>
              <a:defRPr sz="3000" b="1">
                <a:solidFill>
                  <a:schemeClr val="bg1"/>
                </a:solidFill>
              </a:defRPr>
            </a:lvl1pPr>
          </a:lstStyle>
          <a:p>
            <a:pPr lvl="0"/>
            <a:r>
              <a:rPr lang="en-US" dirty="0"/>
              <a:t>Heading</a:t>
            </a:r>
          </a:p>
        </p:txBody>
      </p:sp>
      <p:sp>
        <p:nvSpPr>
          <p:cNvPr id="14" name="Slide Number Placeholder 5">
            <a:extLst>
              <a:ext uri="{FF2B5EF4-FFF2-40B4-BE49-F238E27FC236}">
                <a16:creationId xmlns:a16="http://schemas.microsoft.com/office/drawing/2014/main" id="{DEA4FD02-7D16-4943-9731-122475F827AE}"/>
              </a:ext>
            </a:extLst>
          </p:cNvPr>
          <p:cNvSpPr>
            <a:spLocks noGrp="1"/>
          </p:cNvSpPr>
          <p:nvPr>
            <p:ph type="sldNum" sz="quarter" idx="12"/>
          </p:nvPr>
        </p:nvSpPr>
        <p:spPr>
          <a:xfrm>
            <a:off x="838200" y="6356350"/>
            <a:ext cx="2743200" cy="365125"/>
          </a:xfrm>
        </p:spPr>
        <p:txBody>
          <a:bodyPr/>
          <a:lstStyle>
            <a:lvl1pPr algn="l">
              <a:defRPr>
                <a:solidFill>
                  <a:schemeClr val="bg1"/>
                </a:solidFill>
              </a:defRPr>
            </a:lvl1pPr>
          </a:lstStyle>
          <a:p>
            <a:fld id="{BD40F6EB-23C3-3041-9FAD-F604CA3CDAD8}" type="slidenum">
              <a:rPr lang="en-US" smtClean="0"/>
              <a:pPr/>
              <a:t>‹#›</a:t>
            </a:fld>
            <a:endParaRPr lang="en-US" dirty="0"/>
          </a:p>
        </p:txBody>
      </p:sp>
    </p:spTree>
    <p:extLst>
      <p:ext uri="{BB962C8B-B14F-4D97-AF65-F5344CB8AC3E}">
        <p14:creationId xmlns:p14="http://schemas.microsoft.com/office/powerpoint/2010/main" val="480897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F130F4-57DC-3E44-B6DF-C3FAF1BE6F9F}"/>
              </a:ext>
            </a:extLst>
          </p:cNvPr>
          <p:cNvSpPr>
            <a:spLocks noGrp="1"/>
          </p:cNvSpPr>
          <p:nvPr>
            <p:ph type="pic" sz="quarter" idx="17"/>
          </p:nvPr>
        </p:nvSpPr>
        <p:spPr>
          <a:xfrm>
            <a:off x="8931275" y="-11113"/>
            <a:ext cx="3260725" cy="5484813"/>
          </a:xfrm>
          <a:custGeom>
            <a:avLst/>
            <a:gdLst>
              <a:gd name="connsiteX0" fmla="*/ 0 w 3260725"/>
              <a:gd name="connsiteY0" fmla="*/ 0 h 5484813"/>
              <a:gd name="connsiteX1" fmla="*/ 3260725 w 3260725"/>
              <a:gd name="connsiteY1" fmla="*/ 0 h 5484813"/>
              <a:gd name="connsiteX2" fmla="*/ 3260725 w 3260725"/>
              <a:gd name="connsiteY2" fmla="*/ 5484813 h 5484813"/>
              <a:gd name="connsiteX3" fmla="*/ 0 w 3260725"/>
              <a:gd name="connsiteY3" fmla="*/ 5484813 h 5484813"/>
              <a:gd name="connsiteX4" fmla="*/ 0 w 3260725"/>
              <a:gd name="connsiteY4" fmla="*/ 0 h 5484813"/>
              <a:gd name="connsiteX0" fmla="*/ 0 w 3260725"/>
              <a:gd name="connsiteY0" fmla="*/ 0 h 5484813"/>
              <a:gd name="connsiteX1" fmla="*/ 3260725 w 3260725"/>
              <a:gd name="connsiteY1" fmla="*/ 0 h 5484813"/>
              <a:gd name="connsiteX2" fmla="*/ 3260725 w 3260725"/>
              <a:gd name="connsiteY2" fmla="*/ 5484813 h 5484813"/>
              <a:gd name="connsiteX3" fmla="*/ 244444 w 3260725"/>
              <a:gd name="connsiteY3" fmla="*/ 4199221 h 5484813"/>
              <a:gd name="connsiteX4" fmla="*/ 0 w 3260725"/>
              <a:gd name="connsiteY4" fmla="*/ 0 h 548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725" h="5484813">
                <a:moveTo>
                  <a:pt x="0" y="0"/>
                </a:moveTo>
                <a:lnTo>
                  <a:pt x="3260725" y="0"/>
                </a:lnTo>
                <a:lnTo>
                  <a:pt x="3260725" y="5484813"/>
                </a:lnTo>
                <a:lnTo>
                  <a:pt x="244444" y="4199221"/>
                </a:lnTo>
                <a:lnTo>
                  <a:pt x="0" y="0"/>
                </a:lnTo>
                <a:close/>
              </a:path>
            </a:pathLst>
          </a:custGeom>
        </p:spPr>
        <p:txBody>
          <a:bodyPr/>
          <a:lstStyle/>
          <a:p>
            <a:endParaRPr lang="en-US"/>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8200" y="1931286"/>
            <a:ext cx="7772400"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lvl1pPr>
            <a:lvl2pPr marL="252000" algn="l">
              <a:lnSpc>
                <a:spcPct val="100000"/>
              </a:lnSpc>
              <a:spcBef>
                <a:spcPts val="500"/>
              </a:spcBef>
              <a:spcAft>
                <a:spcPts val="500"/>
              </a:spcAft>
              <a:buClr>
                <a:schemeClr val="accent1"/>
              </a:buClr>
              <a:buFont typeface="System Font Regular"/>
              <a:buChar char="&gt;"/>
              <a:defRPr sz="2004"/>
            </a:lvl2pPr>
            <a:lvl3pPr marL="432000" algn="l">
              <a:spcBef>
                <a:spcPts val="750"/>
              </a:spcBef>
              <a:buClr>
                <a:schemeClr val="accent1"/>
              </a:buClr>
              <a:buFont typeface="+mj-lt"/>
              <a:buAutoNum type="arabicPeriod"/>
              <a:defRPr sz="2000"/>
            </a:lvl3pPr>
            <a:lvl4pPr marL="720000" algn="l">
              <a:spcBef>
                <a:spcPts val="750"/>
              </a:spcBef>
              <a:buClr>
                <a:schemeClr val="accent1"/>
              </a:buClr>
              <a:buFont typeface="+mj-lt"/>
              <a:buAutoNum type="alphaLcPeriod"/>
              <a:defRPr sz="2000"/>
            </a:lvl4pPr>
          </a:lstStyle>
          <a:p>
            <a:pPr marL="7701" marR="107818">
              <a:lnSpc>
                <a:spcPts val="2250"/>
              </a:lnSpc>
              <a:spcBef>
                <a:spcPts val="261"/>
              </a:spcBef>
            </a:pPr>
            <a:r>
              <a:rPr lang="en-AU" sz="2001" spc="-3" dirty="0">
                <a:solidFill>
                  <a:srgbClr val="4B4F54"/>
                </a:solidFill>
                <a:latin typeface="+mn-lt"/>
                <a:cs typeface="Arial"/>
              </a:rPr>
              <a:t>Body</a:t>
            </a:r>
            <a:r>
              <a:rPr lang="en-AU" sz="2001" spc="3" dirty="0">
                <a:solidFill>
                  <a:srgbClr val="4B4F54"/>
                </a:solidFill>
                <a:latin typeface="+mn-lt"/>
                <a:cs typeface="Arial"/>
              </a:rPr>
              <a:t> </a:t>
            </a:r>
            <a:r>
              <a:rPr lang="en-AU" sz="2001" spc="-3" dirty="0">
                <a:solidFill>
                  <a:srgbClr val="4B4F54"/>
                </a:solidFill>
                <a:latin typeface="+mn-lt"/>
                <a:cs typeface="Arial"/>
              </a:rPr>
              <a:t>text.</a:t>
            </a:r>
            <a:r>
              <a:rPr lang="en-AU" sz="2001" spc="6" dirty="0">
                <a:solidFill>
                  <a:srgbClr val="4B4F54"/>
                </a:solidFill>
                <a:latin typeface="+mn-lt"/>
                <a:cs typeface="Arial"/>
              </a:rPr>
              <a:t> </a:t>
            </a:r>
            <a:r>
              <a:rPr lang="en-AU" sz="2001" spc="-6" dirty="0">
                <a:solidFill>
                  <a:srgbClr val="4B4F54"/>
                </a:solidFill>
                <a:latin typeface="+mn-lt"/>
                <a:cs typeface="Arial"/>
              </a:rPr>
              <a:t>Lorem</a:t>
            </a:r>
            <a:r>
              <a:rPr lang="en-AU" sz="2001" dirty="0">
                <a:solidFill>
                  <a:srgbClr val="4B4F54"/>
                </a:solidFill>
                <a:latin typeface="+mn-lt"/>
                <a:cs typeface="Arial"/>
              </a:rPr>
              <a:t> </a:t>
            </a:r>
            <a:r>
              <a:rPr lang="en-AU" sz="2001" spc="-6" dirty="0">
                <a:solidFill>
                  <a:srgbClr val="4B4F54"/>
                </a:solidFill>
                <a:latin typeface="+mn-lt"/>
                <a:cs typeface="Arial"/>
              </a:rPr>
              <a:t>ipsum</a:t>
            </a:r>
            <a:r>
              <a:rPr lang="en-AU" sz="2001" spc="3" dirty="0">
                <a:solidFill>
                  <a:srgbClr val="4B4F54"/>
                </a:solidFill>
                <a:latin typeface="+mn-lt"/>
                <a:cs typeface="Arial"/>
              </a:rPr>
              <a:t> </a:t>
            </a:r>
            <a:r>
              <a:rPr lang="en-AU" sz="2001" spc="-3" dirty="0">
                <a:solidFill>
                  <a:srgbClr val="4B4F54"/>
                </a:solidFill>
                <a:latin typeface="+mn-lt"/>
                <a:cs typeface="Arial"/>
              </a:rPr>
              <a:t>dele</a:t>
            </a:r>
            <a:r>
              <a:rPr lang="en-AU" sz="2001" dirty="0">
                <a:solidFill>
                  <a:srgbClr val="4B4F54"/>
                </a:solidFill>
                <a:latin typeface="+mn-lt"/>
                <a:cs typeface="Arial"/>
              </a:rPr>
              <a:t> </a:t>
            </a:r>
            <a:r>
              <a:rPr lang="en-AU" sz="2001" spc="-3" dirty="0">
                <a:solidFill>
                  <a:srgbClr val="4B4F54"/>
                </a:solidFill>
                <a:latin typeface="+mn-lt"/>
                <a:cs typeface="Arial"/>
              </a:rPr>
              <a:t>cep</a:t>
            </a:r>
            <a:r>
              <a:rPr lang="en-AU" sz="2001" spc="6" dirty="0">
                <a:solidFill>
                  <a:srgbClr val="4B4F54"/>
                </a:solidFill>
                <a:latin typeface="+mn-lt"/>
                <a:cs typeface="Arial"/>
              </a:rPr>
              <a:t> </a:t>
            </a:r>
            <a:r>
              <a:rPr lang="en-AU" sz="2001" spc="-6" dirty="0" err="1">
                <a:solidFill>
                  <a:srgbClr val="4B4F54"/>
                </a:solidFill>
                <a:latin typeface="+mn-lt"/>
                <a:cs typeface="Arial"/>
              </a:rPr>
              <a:t>erspist</a:t>
            </a:r>
            <a:r>
              <a:rPr lang="en-AU" sz="2001" dirty="0">
                <a:solidFill>
                  <a:srgbClr val="4B4F54"/>
                </a:solidFill>
                <a:latin typeface="+mn-lt"/>
                <a:cs typeface="Arial"/>
              </a:rPr>
              <a:t> </a:t>
            </a:r>
            <a:r>
              <a:rPr lang="en-AU" sz="2001" spc="-3" dirty="0">
                <a:solidFill>
                  <a:srgbClr val="4B4F54"/>
                </a:solidFill>
                <a:latin typeface="+mn-lt"/>
                <a:cs typeface="Arial"/>
              </a:rPr>
              <a:t>quo</a:t>
            </a:r>
            <a:r>
              <a:rPr lang="en-AU" sz="2001" spc="3" dirty="0">
                <a:solidFill>
                  <a:srgbClr val="4B4F54"/>
                </a:solidFill>
                <a:latin typeface="+mn-lt"/>
                <a:cs typeface="Arial"/>
              </a:rPr>
              <a:t> </a:t>
            </a:r>
            <a:r>
              <a:rPr lang="en-AU" sz="2001" spc="-3" dirty="0" err="1">
                <a:solidFill>
                  <a:srgbClr val="4B4F54"/>
                </a:solidFill>
                <a:latin typeface="+mn-lt"/>
                <a:cs typeface="Arial"/>
              </a:rPr>
              <a:t>esti</a:t>
            </a:r>
            <a:r>
              <a:rPr lang="en-AU" sz="2001" dirty="0">
                <a:solidFill>
                  <a:srgbClr val="4B4F54"/>
                </a:solidFill>
                <a:latin typeface="+mn-lt"/>
                <a:cs typeface="Arial"/>
              </a:rPr>
              <a:t> </a:t>
            </a:r>
            <a:r>
              <a:rPr lang="en-AU" sz="2001" spc="-3" dirty="0" err="1">
                <a:solidFill>
                  <a:srgbClr val="4B4F54"/>
                </a:solidFill>
                <a:latin typeface="+mn-lt"/>
                <a:cs typeface="Arial"/>
              </a:rPr>
              <a:t>debis</a:t>
            </a:r>
            <a:r>
              <a:rPr lang="en-AU" sz="2001" spc="3" dirty="0">
                <a:solidFill>
                  <a:srgbClr val="4B4F54"/>
                </a:solidFill>
                <a:latin typeface="+mn-lt"/>
                <a:cs typeface="Arial"/>
              </a:rPr>
              <a:t> </a:t>
            </a:r>
            <a:r>
              <a:rPr lang="en-AU" sz="2001" spc="-6" dirty="0" err="1">
                <a:solidFill>
                  <a:srgbClr val="4B4F54"/>
                </a:solidFill>
                <a:latin typeface="+mn-lt"/>
                <a:cs typeface="Arial"/>
              </a:rPr>
              <a:t>dusda</a:t>
            </a:r>
            <a:r>
              <a:rPr lang="en-AU" sz="2001" dirty="0">
                <a:solidFill>
                  <a:srgbClr val="4B4F54"/>
                </a:solidFill>
                <a:latin typeface="+mn-lt"/>
                <a:cs typeface="Arial"/>
              </a:rPr>
              <a:t> </a:t>
            </a:r>
            <a:r>
              <a:rPr lang="en-AU" sz="2001" spc="-6" dirty="0" err="1">
                <a:solidFill>
                  <a:srgbClr val="4B4F54"/>
                </a:solidFill>
                <a:latin typeface="+mn-lt"/>
                <a:cs typeface="Arial"/>
              </a:rPr>
              <a:t>esectet</a:t>
            </a:r>
            <a:r>
              <a:rPr lang="en-AU" sz="2001" spc="3" dirty="0">
                <a:solidFill>
                  <a:srgbClr val="4B4F54"/>
                </a:solidFill>
                <a:latin typeface="+mn-lt"/>
                <a:cs typeface="Arial"/>
              </a:rPr>
              <a:t> </a:t>
            </a:r>
            <a:r>
              <a:rPr lang="en-AU" sz="2001" spc="-3" dirty="0" err="1">
                <a:solidFill>
                  <a:srgbClr val="4B4F54"/>
                </a:solidFill>
                <a:latin typeface="+mn-lt"/>
                <a:cs typeface="Arial"/>
              </a:rPr>
              <a:t>unt</a:t>
            </a:r>
            <a:r>
              <a:rPr lang="en-AU" sz="2001" dirty="0">
                <a:solidFill>
                  <a:srgbClr val="4B4F54"/>
                </a:solidFill>
                <a:latin typeface="+mn-lt"/>
                <a:cs typeface="Arial"/>
              </a:rPr>
              <a:t> </a:t>
            </a:r>
            <a:r>
              <a:rPr lang="en-AU" sz="2001" spc="-6" dirty="0" err="1">
                <a:solidFill>
                  <a:srgbClr val="4B4F54"/>
                </a:solidFill>
                <a:latin typeface="+mn-lt"/>
                <a:cs typeface="Arial"/>
              </a:rPr>
              <a:t>quund</a:t>
            </a:r>
            <a:r>
              <a:rPr lang="en-AU" sz="2001" spc="3" dirty="0">
                <a:solidFill>
                  <a:srgbClr val="4B4F54"/>
                </a:solidFill>
                <a:latin typeface="+mn-lt"/>
                <a:cs typeface="Arial"/>
              </a:rPr>
              <a:t> </a:t>
            </a:r>
            <a:r>
              <a:rPr lang="en-AU" sz="2001" spc="-6" dirty="0">
                <a:solidFill>
                  <a:srgbClr val="4B4F54"/>
                </a:solidFill>
                <a:latin typeface="+mn-lt"/>
                <a:cs typeface="Arial"/>
              </a:rPr>
              <a:t>minis </a:t>
            </a:r>
            <a:r>
              <a:rPr lang="en-AU" sz="2001" spc="-3" dirty="0">
                <a:solidFill>
                  <a:srgbClr val="4B4F54"/>
                </a:solidFill>
                <a:latin typeface="+mn-lt"/>
                <a:cs typeface="Arial"/>
              </a:rPr>
              <a:t> </a:t>
            </a:r>
            <a:r>
              <a:rPr lang="en-AU" sz="2001" spc="-6" dirty="0" err="1">
                <a:solidFill>
                  <a:srgbClr val="4B4F54"/>
                </a:solidFill>
                <a:latin typeface="+mn-lt"/>
                <a:cs typeface="Arial"/>
              </a:rPr>
              <a:t>rehentem</a:t>
            </a:r>
            <a:r>
              <a:rPr lang="en-AU" sz="2001" spc="6" dirty="0">
                <a:solidFill>
                  <a:srgbClr val="4B4F54"/>
                </a:solidFill>
                <a:latin typeface="+mn-lt"/>
                <a:cs typeface="Arial"/>
              </a:rPr>
              <a:t> </a:t>
            </a:r>
            <a:r>
              <a:rPr lang="en-AU" sz="2001" spc="-3" dirty="0" err="1">
                <a:solidFill>
                  <a:srgbClr val="4B4F54"/>
                </a:solidFill>
                <a:latin typeface="+mn-lt"/>
                <a:cs typeface="Arial"/>
              </a:rPr>
              <a:t>fugia</a:t>
            </a:r>
            <a:r>
              <a:rPr lang="en-AU" sz="2001" spc="-3" dirty="0">
                <a:solidFill>
                  <a:srgbClr val="4B4F54"/>
                </a:solidFill>
                <a:latin typeface="+mn-lt"/>
                <a:cs typeface="Arial"/>
              </a:rPr>
              <a:t>,</a:t>
            </a:r>
            <a:r>
              <a:rPr lang="en-AU" sz="2001" spc="9" dirty="0">
                <a:solidFill>
                  <a:srgbClr val="4B4F54"/>
                </a:solidFill>
                <a:latin typeface="+mn-lt"/>
                <a:cs typeface="Arial"/>
              </a:rPr>
              <a:t> </a:t>
            </a:r>
            <a:r>
              <a:rPr lang="en-AU" sz="2001" spc="-3" dirty="0" err="1">
                <a:solidFill>
                  <a:srgbClr val="4B4F54"/>
                </a:solidFill>
                <a:latin typeface="+mn-lt"/>
                <a:cs typeface="Arial"/>
              </a:rPr>
              <a:t>sitiam</a:t>
            </a:r>
            <a:r>
              <a:rPr lang="en-AU" sz="2001" spc="9" dirty="0">
                <a:solidFill>
                  <a:srgbClr val="4B4F54"/>
                </a:solidFill>
                <a:latin typeface="+mn-lt"/>
                <a:cs typeface="Arial"/>
              </a:rPr>
              <a:t> </a:t>
            </a:r>
            <a:r>
              <a:rPr lang="en-AU" sz="2001" spc="-3" dirty="0" err="1">
                <a:solidFill>
                  <a:srgbClr val="4B4F54"/>
                </a:solidFill>
                <a:latin typeface="+mn-lt"/>
                <a:cs typeface="Arial"/>
              </a:rPr>
              <a:t>nos</a:t>
            </a:r>
            <a:r>
              <a:rPr lang="en-AU" sz="2001" spc="6" dirty="0">
                <a:solidFill>
                  <a:srgbClr val="4B4F54"/>
                </a:solidFill>
                <a:latin typeface="+mn-lt"/>
                <a:cs typeface="Arial"/>
              </a:rPr>
              <a:t> </a:t>
            </a:r>
            <a:r>
              <a:rPr lang="en-AU" sz="2001" spc="-6" dirty="0">
                <a:solidFill>
                  <a:srgbClr val="4B4F54"/>
                </a:solidFill>
                <a:latin typeface="+mn-lt"/>
                <a:cs typeface="Arial"/>
              </a:rPr>
              <a:t>arum,</a:t>
            </a:r>
            <a:r>
              <a:rPr lang="en-AU" sz="2001" spc="6" dirty="0">
                <a:solidFill>
                  <a:srgbClr val="4B4F54"/>
                </a:solidFill>
                <a:latin typeface="+mn-lt"/>
                <a:cs typeface="Arial"/>
              </a:rPr>
              <a:t> </a:t>
            </a:r>
            <a:r>
              <a:rPr lang="en-AU" sz="2001" spc="-3" dirty="0" err="1">
                <a:solidFill>
                  <a:srgbClr val="4B4F54"/>
                </a:solidFill>
                <a:latin typeface="+mn-lt"/>
                <a:cs typeface="Arial"/>
              </a:rPr>
              <a:t>coriata</a:t>
            </a:r>
            <a:r>
              <a:rPr lang="en-AU" sz="2001" spc="9" dirty="0">
                <a:solidFill>
                  <a:srgbClr val="4B4F54"/>
                </a:solidFill>
                <a:latin typeface="+mn-lt"/>
                <a:cs typeface="Arial"/>
              </a:rPr>
              <a:t> </a:t>
            </a:r>
            <a:r>
              <a:rPr lang="en-AU" sz="2001" spc="-3" dirty="0" err="1">
                <a:solidFill>
                  <a:srgbClr val="4B4F54"/>
                </a:solidFill>
                <a:latin typeface="+mn-lt"/>
                <a:cs typeface="Arial"/>
              </a:rPr>
              <a:t>eque</a:t>
            </a:r>
            <a:r>
              <a:rPr lang="en-AU" sz="2001" spc="-3" dirty="0">
                <a:solidFill>
                  <a:srgbClr val="4B4F54"/>
                </a:solidFill>
                <a:latin typeface="+mn-lt"/>
                <a:cs typeface="Arial"/>
              </a:rPr>
              <a:t>.</a:t>
            </a:r>
            <a:r>
              <a:rPr lang="en-AU" sz="2001" spc="6" dirty="0">
                <a:solidFill>
                  <a:srgbClr val="4B4F54"/>
                </a:solidFill>
                <a:latin typeface="+mn-lt"/>
                <a:cs typeface="Arial"/>
              </a:rPr>
              <a:t> </a:t>
            </a:r>
            <a:r>
              <a:rPr lang="en-AU" sz="2001" spc="-6" dirty="0" err="1">
                <a:solidFill>
                  <a:srgbClr val="4B4F54"/>
                </a:solidFill>
                <a:latin typeface="+mn-lt"/>
                <a:cs typeface="Arial"/>
              </a:rPr>
              <a:t>Modiae</a:t>
            </a:r>
            <a:r>
              <a:rPr lang="en-AU" sz="2001" spc="9" dirty="0">
                <a:solidFill>
                  <a:srgbClr val="4B4F54"/>
                </a:solidFill>
                <a:latin typeface="+mn-lt"/>
                <a:cs typeface="Arial"/>
              </a:rPr>
              <a:t> </a:t>
            </a:r>
            <a:r>
              <a:rPr lang="en-AU" sz="2001" spc="-6" dirty="0" err="1">
                <a:solidFill>
                  <a:srgbClr val="4B4F54"/>
                </a:solidFill>
                <a:latin typeface="+mn-lt"/>
                <a:cs typeface="Arial"/>
              </a:rPr>
              <a:t>rernam</a:t>
            </a:r>
            <a:r>
              <a:rPr lang="en-AU" sz="2001" spc="9" dirty="0">
                <a:solidFill>
                  <a:srgbClr val="4B4F54"/>
                </a:solidFill>
                <a:latin typeface="+mn-lt"/>
                <a:cs typeface="Arial"/>
              </a:rPr>
              <a:t> </a:t>
            </a:r>
            <a:r>
              <a:rPr lang="en-AU" sz="2001" spc="-6" dirty="0" err="1">
                <a:solidFill>
                  <a:srgbClr val="4B4F54"/>
                </a:solidFill>
                <a:latin typeface="+mn-lt"/>
                <a:cs typeface="Arial"/>
              </a:rPr>
              <a:t>quasitio</a:t>
            </a:r>
            <a:r>
              <a:rPr lang="en-AU" sz="2001" spc="6" dirty="0">
                <a:solidFill>
                  <a:srgbClr val="4B4F54"/>
                </a:solidFill>
                <a:latin typeface="+mn-lt"/>
                <a:cs typeface="Arial"/>
              </a:rPr>
              <a:t> </a:t>
            </a:r>
            <a:r>
              <a:rPr lang="en-AU" sz="2001" spc="-3" dirty="0">
                <a:solidFill>
                  <a:srgbClr val="4B4F54"/>
                </a:solidFill>
                <a:latin typeface="+mn-lt"/>
                <a:cs typeface="Arial"/>
              </a:rPr>
              <a:t>re</a:t>
            </a:r>
            <a:r>
              <a:rPr lang="en-AU" sz="2001" spc="9" dirty="0">
                <a:solidFill>
                  <a:srgbClr val="4B4F54"/>
                </a:solidFill>
                <a:latin typeface="+mn-lt"/>
                <a:cs typeface="Arial"/>
              </a:rPr>
              <a:t> </a:t>
            </a:r>
            <a:r>
              <a:rPr lang="en-AU" sz="2001" spc="-3" dirty="0" err="1">
                <a:solidFill>
                  <a:srgbClr val="4B4F54"/>
                </a:solidFill>
                <a:latin typeface="+mn-lt"/>
                <a:cs typeface="Arial"/>
              </a:rPr>
              <a:t>quia</a:t>
            </a:r>
            <a:r>
              <a:rPr lang="en-AU" sz="2001" spc="6" dirty="0">
                <a:solidFill>
                  <a:srgbClr val="4B4F54"/>
                </a:solidFill>
                <a:latin typeface="+mn-lt"/>
                <a:cs typeface="Arial"/>
              </a:rPr>
              <a:t> </a:t>
            </a:r>
            <a:r>
              <a:rPr lang="en-AU" sz="2001" spc="-6" dirty="0" err="1">
                <a:solidFill>
                  <a:srgbClr val="4B4F54"/>
                </a:solidFill>
                <a:latin typeface="+mn-lt"/>
                <a:cs typeface="Arial"/>
              </a:rPr>
              <a:t>quiatiatus</a:t>
            </a:r>
            <a:r>
              <a:rPr lang="en-AU" sz="2001" spc="-6" dirty="0">
                <a:solidFill>
                  <a:srgbClr val="4B4F54"/>
                </a:solidFill>
                <a:latin typeface="+mn-lt"/>
                <a:cs typeface="Arial"/>
              </a:rPr>
              <a:t> </a:t>
            </a:r>
            <a:r>
              <a:rPr lang="en-AU" sz="2001" spc="-549" dirty="0">
                <a:solidFill>
                  <a:srgbClr val="4B4F54"/>
                </a:solidFill>
                <a:latin typeface="+mn-lt"/>
                <a:cs typeface="Arial"/>
              </a:rPr>
              <a:t> </a:t>
            </a:r>
            <a:r>
              <a:rPr lang="en-AU" sz="2001" spc="-6" dirty="0" err="1">
                <a:solidFill>
                  <a:srgbClr val="4B4F54"/>
                </a:solidFill>
                <a:latin typeface="+mn-lt"/>
                <a:cs typeface="Arial"/>
              </a:rPr>
              <a:t>parum</a:t>
            </a:r>
            <a:r>
              <a:rPr lang="en-AU" sz="2001" spc="-6" dirty="0">
                <a:solidFill>
                  <a:srgbClr val="4B4F54"/>
                </a:solidFill>
                <a:latin typeface="+mn-lt"/>
                <a:cs typeface="Arial"/>
              </a:rPr>
              <a:t> </a:t>
            </a:r>
            <a:r>
              <a:rPr lang="en-AU" sz="2001" spc="-6" dirty="0" err="1">
                <a:solidFill>
                  <a:srgbClr val="4B4F54"/>
                </a:solidFill>
                <a:latin typeface="+mn-lt"/>
                <a:cs typeface="Arial"/>
              </a:rPr>
              <a:t>harum</a:t>
            </a:r>
            <a:r>
              <a:rPr lang="en-AU" sz="2001" spc="-6" dirty="0">
                <a:solidFill>
                  <a:srgbClr val="4B4F54"/>
                </a:solidFill>
                <a:latin typeface="+mn-lt"/>
                <a:cs typeface="Arial"/>
              </a:rPr>
              <a:t>.</a:t>
            </a:r>
            <a:endParaRPr lang="en-AU" sz="2001" dirty="0">
              <a:latin typeface="+mn-lt"/>
              <a:cs typeface="Arial"/>
            </a:endParaRP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pic>
        <p:nvPicPr>
          <p:cNvPr id="7" name="Picture 6" descr="A picture containing logo&#10;&#10;Description automatically generated">
            <a:extLst>
              <a:ext uri="{FF2B5EF4-FFF2-40B4-BE49-F238E27FC236}">
                <a16:creationId xmlns:a16="http://schemas.microsoft.com/office/drawing/2014/main" id="{580A8F54-F5BA-F74B-9737-836887EAD2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31274" y="4313582"/>
            <a:ext cx="3260726" cy="2544417"/>
          </a:xfrm>
          <a:prstGeom prst="rect">
            <a:avLst/>
          </a:prstGeom>
        </p:spPr>
      </p:pic>
      <p:sp>
        <p:nvSpPr>
          <p:cNvPr id="11" name="Slide Number Placeholder 5">
            <a:extLst>
              <a:ext uri="{FF2B5EF4-FFF2-40B4-BE49-F238E27FC236}">
                <a16:creationId xmlns:a16="http://schemas.microsoft.com/office/drawing/2014/main" id="{3F147A8B-DA04-DA4C-964C-25EFCBD4DF6F}"/>
              </a:ext>
            </a:extLst>
          </p:cNvPr>
          <p:cNvSpPr>
            <a:spLocks noGrp="1"/>
          </p:cNvSpPr>
          <p:nvPr>
            <p:ph type="sldNum" sz="quarter" idx="12"/>
          </p:nvPr>
        </p:nvSpPr>
        <p:spPr>
          <a:xfrm>
            <a:off x="838200" y="6356350"/>
            <a:ext cx="2743200" cy="365125"/>
          </a:xfrm>
        </p:spPr>
        <p:txBody>
          <a:bodyPr/>
          <a:lstStyle>
            <a:lvl1pPr algn="l">
              <a:defRPr/>
            </a:lvl1pPr>
          </a:lstStyle>
          <a:p>
            <a:pPr algn="l"/>
            <a:fld id="{BD40F6EB-23C3-3041-9FAD-F604CA3CDAD8}" type="slidenum">
              <a:rPr lang="en-US" smtClean="0"/>
              <a:pPr/>
              <a:t>‹#›</a:t>
            </a:fld>
            <a:endParaRPr lang="en-US"/>
          </a:p>
        </p:txBody>
      </p:sp>
    </p:spTree>
    <p:extLst>
      <p:ext uri="{BB962C8B-B14F-4D97-AF65-F5344CB8AC3E}">
        <p14:creationId xmlns:p14="http://schemas.microsoft.com/office/powerpoint/2010/main" val="2373769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8200" y="1931286"/>
            <a:ext cx="7772400"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lvl1pPr>
            <a:lvl2pPr marL="252000" algn="l">
              <a:lnSpc>
                <a:spcPct val="100000"/>
              </a:lnSpc>
              <a:spcBef>
                <a:spcPts val="500"/>
              </a:spcBef>
              <a:spcAft>
                <a:spcPts val="500"/>
              </a:spcAft>
              <a:buClr>
                <a:schemeClr val="accent1"/>
              </a:buClr>
              <a:buFont typeface="System Font Regular"/>
              <a:buChar char="&gt;"/>
              <a:defRPr sz="2004"/>
            </a:lvl2pPr>
            <a:lvl3pPr marL="432000" algn="l">
              <a:spcBef>
                <a:spcPts val="750"/>
              </a:spcBef>
              <a:buClr>
                <a:schemeClr val="accent1"/>
              </a:buClr>
              <a:buFont typeface="+mj-lt"/>
              <a:buAutoNum type="arabicPeriod"/>
              <a:defRPr sz="2000"/>
            </a:lvl3pPr>
            <a:lvl4pPr marL="720000" algn="l">
              <a:spcBef>
                <a:spcPts val="750"/>
              </a:spcBef>
              <a:buClr>
                <a:schemeClr val="accent1"/>
              </a:buClr>
              <a:buFont typeface="+mj-lt"/>
              <a:buAutoNum type="alphaLcPeriod"/>
              <a:defRPr sz="2000"/>
            </a:lvl4pPr>
          </a:lstStyle>
          <a:p>
            <a:pPr marL="7701" marR="107818">
              <a:lnSpc>
                <a:spcPts val="2250"/>
              </a:lnSpc>
              <a:spcBef>
                <a:spcPts val="261"/>
              </a:spcBef>
            </a:pPr>
            <a:r>
              <a:rPr lang="en-AU" sz="2001" spc="-3" dirty="0">
                <a:solidFill>
                  <a:srgbClr val="4B4F54"/>
                </a:solidFill>
                <a:latin typeface="+mn-lt"/>
                <a:cs typeface="Arial"/>
              </a:rPr>
              <a:t>Body</a:t>
            </a:r>
            <a:r>
              <a:rPr lang="en-AU" sz="2001" spc="3" dirty="0">
                <a:solidFill>
                  <a:srgbClr val="4B4F54"/>
                </a:solidFill>
                <a:latin typeface="+mn-lt"/>
                <a:cs typeface="Arial"/>
              </a:rPr>
              <a:t> </a:t>
            </a:r>
            <a:r>
              <a:rPr lang="en-AU" sz="2001" spc="-3" dirty="0">
                <a:solidFill>
                  <a:srgbClr val="4B4F54"/>
                </a:solidFill>
                <a:latin typeface="+mn-lt"/>
                <a:cs typeface="Arial"/>
              </a:rPr>
              <a:t>text.</a:t>
            </a:r>
            <a:r>
              <a:rPr lang="en-AU" sz="2001" spc="6" dirty="0">
                <a:solidFill>
                  <a:srgbClr val="4B4F54"/>
                </a:solidFill>
                <a:latin typeface="+mn-lt"/>
                <a:cs typeface="Arial"/>
              </a:rPr>
              <a:t> </a:t>
            </a:r>
            <a:r>
              <a:rPr lang="en-AU" sz="2001" spc="-6" dirty="0">
                <a:solidFill>
                  <a:srgbClr val="4B4F54"/>
                </a:solidFill>
                <a:latin typeface="+mn-lt"/>
                <a:cs typeface="Arial"/>
              </a:rPr>
              <a:t>Lorem</a:t>
            </a:r>
            <a:r>
              <a:rPr lang="en-AU" sz="2001" dirty="0">
                <a:solidFill>
                  <a:srgbClr val="4B4F54"/>
                </a:solidFill>
                <a:latin typeface="+mn-lt"/>
                <a:cs typeface="Arial"/>
              </a:rPr>
              <a:t> </a:t>
            </a:r>
            <a:r>
              <a:rPr lang="en-AU" sz="2001" spc="-6" dirty="0">
                <a:solidFill>
                  <a:srgbClr val="4B4F54"/>
                </a:solidFill>
                <a:latin typeface="+mn-lt"/>
                <a:cs typeface="Arial"/>
              </a:rPr>
              <a:t>ipsum</a:t>
            </a:r>
            <a:r>
              <a:rPr lang="en-AU" sz="2001" spc="3" dirty="0">
                <a:solidFill>
                  <a:srgbClr val="4B4F54"/>
                </a:solidFill>
                <a:latin typeface="+mn-lt"/>
                <a:cs typeface="Arial"/>
              </a:rPr>
              <a:t> </a:t>
            </a:r>
            <a:r>
              <a:rPr lang="en-AU" sz="2001" spc="-3" dirty="0">
                <a:solidFill>
                  <a:srgbClr val="4B4F54"/>
                </a:solidFill>
                <a:latin typeface="+mn-lt"/>
                <a:cs typeface="Arial"/>
              </a:rPr>
              <a:t>dele</a:t>
            </a:r>
            <a:r>
              <a:rPr lang="en-AU" sz="2001" dirty="0">
                <a:solidFill>
                  <a:srgbClr val="4B4F54"/>
                </a:solidFill>
                <a:latin typeface="+mn-lt"/>
                <a:cs typeface="Arial"/>
              </a:rPr>
              <a:t> </a:t>
            </a:r>
            <a:r>
              <a:rPr lang="en-AU" sz="2001" spc="-3" dirty="0">
                <a:solidFill>
                  <a:srgbClr val="4B4F54"/>
                </a:solidFill>
                <a:latin typeface="+mn-lt"/>
                <a:cs typeface="Arial"/>
              </a:rPr>
              <a:t>cep</a:t>
            </a:r>
            <a:r>
              <a:rPr lang="en-AU" sz="2001" spc="6" dirty="0">
                <a:solidFill>
                  <a:srgbClr val="4B4F54"/>
                </a:solidFill>
                <a:latin typeface="+mn-lt"/>
                <a:cs typeface="Arial"/>
              </a:rPr>
              <a:t> </a:t>
            </a:r>
            <a:r>
              <a:rPr lang="en-AU" sz="2001" spc="-6" dirty="0" err="1">
                <a:solidFill>
                  <a:srgbClr val="4B4F54"/>
                </a:solidFill>
                <a:latin typeface="+mn-lt"/>
                <a:cs typeface="Arial"/>
              </a:rPr>
              <a:t>erspist</a:t>
            </a:r>
            <a:r>
              <a:rPr lang="en-AU" sz="2001" dirty="0">
                <a:solidFill>
                  <a:srgbClr val="4B4F54"/>
                </a:solidFill>
                <a:latin typeface="+mn-lt"/>
                <a:cs typeface="Arial"/>
              </a:rPr>
              <a:t> </a:t>
            </a:r>
            <a:r>
              <a:rPr lang="en-AU" sz="2001" spc="-3" dirty="0">
                <a:solidFill>
                  <a:srgbClr val="4B4F54"/>
                </a:solidFill>
                <a:latin typeface="+mn-lt"/>
                <a:cs typeface="Arial"/>
              </a:rPr>
              <a:t>quo</a:t>
            </a:r>
            <a:r>
              <a:rPr lang="en-AU" sz="2001" spc="3" dirty="0">
                <a:solidFill>
                  <a:srgbClr val="4B4F54"/>
                </a:solidFill>
                <a:latin typeface="+mn-lt"/>
                <a:cs typeface="Arial"/>
              </a:rPr>
              <a:t> </a:t>
            </a:r>
            <a:r>
              <a:rPr lang="en-AU" sz="2001" spc="-3" dirty="0" err="1">
                <a:solidFill>
                  <a:srgbClr val="4B4F54"/>
                </a:solidFill>
                <a:latin typeface="+mn-lt"/>
                <a:cs typeface="Arial"/>
              </a:rPr>
              <a:t>esti</a:t>
            </a:r>
            <a:r>
              <a:rPr lang="en-AU" sz="2001" dirty="0">
                <a:solidFill>
                  <a:srgbClr val="4B4F54"/>
                </a:solidFill>
                <a:latin typeface="+mn-lt"/>
                <a:cs typeface="Arial"/>
              </a:rPr>
              <a:t> </a:t>
            </a:r>
            <a:r>
              <a:rPr lang="en-AU" sz="2001" spc="-3" dirty="0" err="1">
                <a:solidFill>
                  <a:srgbClr val="4B4F54"/>
                </a:solidFill>
                <a:latin typeface="+mn-lt"/>
                <a:cs typeface="Arial"/>
              </a:rPr>
              <a:t>debis</a:t>
            </a:r>
            <a:r>
              <a:rPr lang="en-AU" sz="2001" spc="3" dirty="0">
                <a:solidFill>
                  <a:srgbClr val="4B4F54"/>
                </a:solidFill>
                <a:latin typeface="+mn-lt"/>
                <a:cs typeface="Arial"/>
              </a:rPr>
              <a:t> </a:t>
            </a:r>
            <a:r>
              <a:rPr lang="en-AU" sz="2001" spc="-6" dirty="0" err="1">
                <a:solidFill>
                  <a:srgbClr val="4B4F54"/>
                </a:solidFill>
                <a:latin typeface="+mn-lt"/>
                <a:cs typeface="Arial"/>
              </a:rPr>
              <a:t>dusda</a:t>
            </a:r>
            <a:r>
              <a:rPr lang="en-AU" sz="2001" dirty="0">
                <a:solidFill>
                  <a:srgbClr val="4B4F54"/>
                </a:solidFill>
                <a:latin typeface="+mn-lt"/>
                <a:cs typeface="Arial"/>
              </a:rPr>
              <a:t> </a:t>
            </a:r>
            <a:r>
              <a:rPr lang="en-AU" sz="2001" spc="-6" dirty="0" err="1">
                <a:solidFill>
                  <a:srgbClr val="4B4F54"/>
                </a:solidFill>
                <a:latin typeface="+mn-lt"/>
                <a:cs typeface="Arial"/>
              </a:rPr>
              <a:t>esectet</a:t>
            </a:r>
            <a:r>
              <a:rPr lang="en-AU" sz="2001" spc="3" dirty="0">
                <a:solidFill>
                  <a:srgbClr val="4B4F54"/>
                </a:solidFill>
                <a:latin typeface="+mn-lt"/>
                <a:cs typeface="Arial"/>
              </a:rPr>
              <a:t> </a:t>
            </a:r>
            <a:r>
              <a:rPr lang="en-AU" sz="2001" spc="-3" dirty="0" err="1">
                <a:solidFill>
                  <a:srgbClr val="4B4F54"/>
                </a:solidFill>
                <a:latin typeface="+mn-lt"/>
                <a:cs typeface="Arial"/>
              </a:rPr>
              <a:t>unt</a:t>
            </a:r>
            <a:r>
              <a:rPr lang="en-AU" sz="2001" dirty="0">
                <a:solidFill>
                  <a:srgbClr val="4B4F54"/>
                </a:solidFill>
                <a:latin typeface="+mn-lt"/>
                <a:cs typeface="Arial"/>
              </a:rPr>
              <a:t> </a:t>
            </a:r>
            <a:r>
              <a:rPr lang="en-AU" sz="2001" spc="-6" dirty="0" err="1">
                <a:solidFill>
                  <a:srgbClr val="4B4F54"/>
                </a:solidFill>
                <a:latin typeface="+mn-lt"/>
                <a:cs typeface="Arial"/>
              </a:rPr>
              <a:t>quund</a:t>
            </a:r>
            <a:r>
              <a:rPr lang="en-AU" sz="2001" spc="3" dirty="0">
                <a:solidFill>
                  <a:srgbClr val="4B4F54"/>
                </a:solidFill>
                <a:latin typeface="+mn-lt"/>
                <a:cs typeface="Arial"/>
              </a:rPr>
              <a:t> </a:t>
            </a:r>
            <a:r>
              <a:rPr lang="en-AU" sz="2001" spc="-6" dirty="0">
                <a:solidFill>
                  <a:srgbClr val="4B4F54"/>
                </a:solidFill>
                <a:latin typeface="+mn-lt"/>
                <a:cs typeface="Arial"/>
              </a:rPr>
              <a:t>minis </a:t>
            </a:r>
            <a:r>
              <a:rPr lang="en-AU" sz="2001" spc="-3" dirty="0">
                <a:solidFill>
                  <a:srgbClr val="4B4F54"/>
                </a:solidFill>
                <a:latin typeface="+mn-lt"/>
                <a:cs typeface="Arial"/>
              </a:rPr>
              <a:t> </a:t>
            </a:r>
            <a:r>
              <a:rPr lang="en-AU" sz="2001" spc="-6" dirty="0" err="1">
                <a:solidFill>
                  <a:srgbClr val="4B4F54"/>
                </a:solidFill>
                <a:latin typeface="+mn-lt"/>
                <a:cs typeface="Arial"/>
              </a:rPr>
              <a:t>rehentem</a:t>
            </a:r>
            <a:r>
              <a:rPr lang="en-AU" sz="2001" spc="6" dirty="0">
                <a:solidFill>
                  <a:srgbClr val="4B4F54"/>
                </a:solidFill>
                <a:latin typeface="+mn-lt"/>
                <a:cs typeface="Arial"/>
              </a:rPr>
              <a:t> </a:t>
            </a:r>
            <a:r>
              <a:rPr lang="en-AU" sz="2001" spc="-3" dirty="0" err="1">
                <a:solidFill>
                  <a:srgbClr val="4B4F54"/>
                </a:solidFill>
                <a:latin typeface="+mn-lt"/>
                <a:cs typeface="Arial"/>
              </a:rPr>
              <a:t>fugia</a:t>
            </a:r>
            <a:r>
              <a:rPr lang="en-AU" sz="2001" spc="-3" dirty="0">
                <a:solidFill>
                  <a:srgbClr val="4B4F54"/>
                </a:solidFill>
                <a:latin typeface="+mn-lt"/>
                <a:cs typeface="Arial"/>
              </a:rPr>
              <a:t>,</a:t>
            </a:r>
            <a:r>
              <a:rPr lang="en-AU" sz="2001" spc="9" dirty="0">
                <a:solidFill>
                  <a:srgbClr val="4B4F54"/>
                </a:solidFill>
                <a:latin typeface="+mn-lt"/>
                <a:cs typeface="Arial"/>
              </a:rPr>
              <a:t> </a:t>
            </a:r>
            <a:r>
              <a:rPr lang="en-AU" sz="2001" spc="-3" dirty="0" err="1">
                <a:solidFill>
                  <a:srgbClr val="4B4F54"/>
                </a:solidFill>
                <a:latin typeface="+mn-lt"/>
                <a:cs typeface="Arial"/>
              </a:rPr>
              <a:t>sitiam</a:t>
            </a:r>
            <a:r>
              <a:rPr lang="en-AU" sz="2001" spc="9" dirty="0">
                <a:solidFill>
                  <a:srgbClr val="4B4F54"/>
                </a:solidFill>
                <a:latin typeface="+mn-lt"/>
                <a:cs typeface="Arial"/>
              </a:rPr>
              <a:t> </a:t>
            </a:r>
            <a:r>
              <a:rPr lang="en-AU" sz="2001" spc="-3" dirty="0" err="1">
                <a:solidFill>
                  <a:srgbClr val="4B4F54"/>
                </a:solidFill>
                <a:latin typeface="+mn-lt"/>
                <a:cs typeface="Arial"/>
              </a:rPr>
              <a:t>nos</a:t>
            </a:r>
            <a:r>
              <a:rPr lang="en-AU" sz="2001" spc="6" dirty="0">
                <a:solidFill>
                  <a:srgbClr val="4B4F54"/>
                </a:solidFill>
                <a:latin typeface="+mn-lt"/>
                <a:cs typeface="Arial"/>
              </a:rPr>
              <a:t> </a:t>
            </a:r>
            <a:r>
              <a:rPr lang="en-AU" sz="2001" spc="-6" dirty="0">
                <a:solidFill>
                  <a:srgbClr val="4B4F54"/>
                </a:solidFill>
                <a:latin typeface="+mn-lt"/>
                <a:cs typeface="Arial"/>
              </a:rPr>
              <a:t>arum,</a:t>
            </a:r>
            <a:r>
              <a:rPr lang="en-AU" sz="2001" spc="6" dirty="0">
                <a:solidFill>
                  <a:srgbClr val="4B4F54"/>
                </a:solidFill>
                <a:latin typeface="+mn-lt"/>
                <a:cs typeface="Arial"/>
              </a:rPr>
              <a:t> </a:t>
            </a:r>
            <a:r>
              <a:rPr lang="en-AU" sz="2001" spc="-3" dirty="0" err="1">
                <a:solidFill>
                  <a:srgbClr val="4B4F54"/>
                </a:solidFill>
                <a:latin typeface="+mn-lt"/>
                <a:cs typeface="Arial"/>
              </a:rPr>
              <a:t>coriata</a:t>
            </a:r>
            <a:r>
              <a:rPr lang="en-AU" sz="2001" spc="9" dirty="0">
                <a:solidFill>
                  <a:srgbClr val="4B4F54"/>
                </a:solidFill>
                <a:latin typeface="+mn-lt"/>
                <a:cs typeface="Arial"/>
              </a:rPr>
              <a:t> </a:t>
            </a:r>
            <a:r>
              <a:rPr lang="en-AU" sz="2001" spc="-3" dirty="0" err="1">
                <a:solidFill>
                  <a:srgbClr val="4B4F54"/>
                </a:solidFill>
                <a:latin typeface="+mn-lt"/>
                <a:cs typeface="Arial"/>
              </a:rPr>
              <a:t>eque</a:t>
            </a:r>
            <a:r>
              <a:rPr lang="en-AU" sz="2001" spc="-3" dirty="0">
                <a:solidFill>
                  <a:srgbClr val="4B4F54"/>
                </a:solidFill>
                <a:latin typeface="+mn-lt"/>
                <a:cs typeface="Arial"/>
              </a:rPr>
              <a:t>.</a:t>
            </a:r>
            <a:r>
              <a:rPr lang="en-AU" sz="2001" spc="6" dirty="0">
                <a:solidFill>
                  <a:srgbClr val="4B4F54"/>
                </a:solidFill>
                <a:latin typeface="+mn-lt"/>
                <a:cs typeface="Arial"/>
              </a:rPr>
              <a:t> </a:t>
            </a:r>
            <a:r>
              <a:rPr lang="en-AU" sz="2001" spc="-6" dirty="0" err="1">
                <a:solidFill>
                  <a:srgbClr val="4B4F54"/>
                </a:solidFill>
                <a:latin typeface="+mn-lt"/>
                <a:cs typeface="Arial"/>
              </a:rPr>
              <a:t>Modiae</a:t>
            </a:r>
            <a:r>
              <a:rPr lang="en-AU" sz="2001" spc="9" dirty="0">
                <a:solidFill>
                  <a:srgbClr val="4B4F54"/>
                </a:solidFill>
                <a:latin typeface="+mn-lt"/>
                <a:cs typeface="Arial"/>
              </a:rPr>
              <a:t> </a:t>
            </a:r>
            <a:r>
              <a:rPr lang="en-AU" sz="2001" spc="-6" dirty="0" err="1">
                <a:solidFill>
                  <a:srgbClr val="4B4F54"/>
                </a:solidFill>
                <a:latin typeface="+mn-lt"/>
                <a:cs typeface="Arial"/>
              </a:rPr>
              <a:t>rernam</a:t>
            </a:r>
            <a:r>
              <a:rPr lang="en-AU" sz="2001" spc="9" dirty="0">
                <a:solidFill>
                  <a:srgbClr val="4B4F54"/>
                </a:solidFill>
                <a:latin typeface="+mn-lt"/>
                <a:cs typeface="Arial"/>
              </a:rPr>
              <a:t> </a:t>
            </a:r>
            <a:r>
              <a:rPr lang="en-AU" sz="2001" spc="-6" dirty="0" err="1">
                <a:solidFill>
                  <a:srgbClr val="4B4F54"/>
                </a:solidFill>
                <a:latin typeface="+mn-lt"/>
                <a:cs typeface="Arial"/>
              </a:rPr>
              <a:t>quasitio</a:t>
            </a:r>
            <a:r>
              <a:rPr lang="en-AU" sz="2001" spc="6" dirty="0">
                <a:solidFill>
                  <a:srgbClr val="4B4F54"/>
                </a:solidFill>
                <a:latin typeface="+mn-lt"/>
                <a:cs typeface="Arial"/>
              </a:rPr>
              <a:t> </a:t>
            </a:r>
            <a:r>
              <a:rPr lang="en-AU" sz="2001" spc="-3" dirty="0">
                <a:solidFill>
                  <a:srgbClr val="4B4F54"/>
                </a:solidFill>
                <a:latin typeface="+mn-lt"/>
                <a:cs typeface="Arial"/>
              </a:rPr>
              <a:t>re</a:t>
            </a:r>
            <a:r>
              <a:rPr lang="en-AU" sz="2001" spc="9" dirty="0">
                <a:solidFill>
                  <a:srgbClr val="4B4F54"/>
                </a:solidFill>
                <a:latin typeface="+mn-lt"/>
                <a:cs typeface="Arial"/>
              </a:rPr>
              <a:t> </a:t>
            </a:r>
            <a:r>
              <a:rPr lang="en-AU" sz="2001" spc="-3" dirty="0" err="1">
                <a:solidFill>
                  <a:srgbClr val="4B4F54"/>
                </a:solidFill>
                <a:latin typeface="+mn-lt"/>
                <a:cs typeface="Arial"/>
              </a:rPr>
              <a:t>quia</a:t>
            </a:r>
            <a:r>
              <a:rPr lang="en-AU" sz="2001" spc="6" dirty="0">
                <a:solidFill>
                  <a:srgbClr val="4B4F54"/>
                </a:solidFill>
                <a:latin typeface="+mn-lt"/>
                <a:cs typeface="Arial"/>
              </a:rPr>
              <a:t> </a:t>
            </a:r>
            <a:r>
              <a:rPr lang="en-AU" sz="2001" spc="-6" dirty="0" err="1">
                <a:solidFill>
                  <a:srgbClr val="4B4F54"/>
                </a:solidFill>
                <a:latin typeface="+mn-lt"/>
                <a:cs typeface="Arial"/>
              </a:rPr>
              <a:t>quiatiatus</a:t>
            </a:r>
            <a:r>
              <a:rPr lang="en-AU" sz="2001" spc="-6" dirty="0">
                <a:solidFill>
                  <a:srgbClr val="4B4F54"/>
                </a:solidFill>
                <a:latin typeface="+mn-lt"/>
                <a:cs typeface="Arial"/>
              </a:rPr>
              <a:t> </a:t>
            </a:r>
            <a:r>
              <a:rPr lang="en-AU" sz="2001" spc="-549" dirty="0">
                <a:solidFill>
                  <a:srgbClr val="4B4F54"/>
                </a:solidFill>
                <a:latin typeface="+mn-lt"/>
                <a:cs typeface="Arial"/>
              </a:rPr>
              <a:t> </a:t>
            </a:r>
            <a:r>
              <a:rPr lang="en-AU" sz="2001" spc="-6" dirty="0" err="1">
                <a:solidFill>
                  <a:srgbClr val="4B4F54"/>
                </a:solidFill>
                <a:latin typeface="+mn-lt"/>
                <a:cs typeface="Arial"/>
              </a:rPr>
              <a:t>parum</a:t>
            </a:r>
            <a:r>
              <a:rPr lang="en-AU" sz="2001" spc="-6" dirty="0">
                <a:solidFill>
                  <a:srgbClr val="4B4F54"/>
                </a:solidFill>
                <a:latin typeface="+mn-lt"/>
                <a:cs typeface="Arial"/>
              </a:rPr>
              <a:t> </a:t>
            </a:r>
            <a:r>
              <a:rPr lang="en-AU" sz="2001" spc="-6" dirty="0" err="1">
                <a:solidFill>
                  <a:srgbClr val="4B4F54"/>
                </a:solidFill>
                <a:latin typeface="+mn-lt"/>
                <a:cs typeface="Arial"/>
              </a:rPr>
              <a:t>harum</a:t>
            </a:r>
            <a:r>
              <a:rPr lang="en-AU" sz="2001" spc="-6" dirty="0">
                <a:solidFill>
                  <a:srgbClr val="4B4F54"/>
                </a:solidFill>
                <a:latin typeface="+mn-lt"/>
                <a:cs typeface="Arial"/>
              </a:rPr>
              <a:t>.</a:t>
            </a:r>
            <a:endParaRPr lang="en-AU" sz="2001" dirty="0">
              <a:latin typeface="+mn-lt"/>
              <a:cs typeface="Arial"/>
            </a:endParaRP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12" name="object 3">
            <a:extLst>
              <a:ext uri="{FF2B5EF4-FFF2-40B4-BE49-F238E27FC236}">
                <a16:creationId xmlns:a16="http://schemas.microsoft.com/office/drawing/2014/main" id="{BFA3A073-04F2-5A4E-BF57-AF26639AF6AB}"/>
              </a:ext>
            </a:extLst>
          </p:cNvPr>
          <p:cNvSpPr/>
          <p:nvPr/>
        </p:nvSpPr>
        <p:spPr>
          <a:xfrm>
            <a:off x="9821717" y="5574327"/>
            <a:ext cx="2370843" cy="1295357"/>
          </a:xfrm>
          <a:custGeom>
            <a:avLst/>
            <a:gdLst/>
            <a:ahLst/>
            <a:cxnLst/>
            <a:rect l="l" t="t" r="r" b="b"/>
            <a:pathLst>
              <a:path w="3909694" h="2136140">
                <a:moveTo>
                  <a:pt x="3909367" y="0"/>
                </a:moveTo>
                <a:lnTo>
                  <a:pt x="745003" y="444719"/>
                </a:lnTo>
                <a:lnTo>
                  <a:pt x="0" y="2135662"/>
                </a:lnTo>
                <a:lnTo>
                  <a:pt x="3909367" y="2135662"/>
                </a:lnTo>
                <a:lnTo>
                  <a:pt x="3909367" y="0"/>
                </a:lnTo>
                <a:close/>
              </a:path>
            </a:pathLst>
          </a:custGeom>
          <a:solidFill>
            <a:srgbClr val="003B5C"/>
          </a:solidFill>
        </p:spPr>
        <p:txBody>
          <a:bodyPr wrap="square" lIns="0" tIns="0" rIns="0" bIns="0" rtlCol="0"/>
          <a:lstStyle/>
          <a:p>
            <a:endParaRPr sz="662"/>
          </a:p>
        </p:txBody>
      </p:sp>
      <p:pic>
        <p:nvPicPr>
          <p:cNvPr id="3" name="Picture 2" descr="A picture containing text&#10;&#10;Description automatically generated">
            <a:extLst>
              <a:ext uri="{FF2B5EF4-FFF2-40B4-BE49-F238E27FC236}">
                <a16:creationId xmlns:a16="http://schemas.microsoft.com/office/drawing/2014/main" id="{BFC6C17F-E498-A44B-BC79-400B17EE7D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21156" y="1381538"/>
            <a:ext cx="2370843" cy="4192789"/>
          </a:xfrm>
          <a:prstGeom prst="rect">
            <a:avLst/>
          </a:prstGeom>
        </p:spPr>
      </p:pic>
      <p:sp>
        <p:nvSpPr>
          <p:cNvPr id="14" name="Slide Number Placeholder 5">
            <a:extLst>
              <a:ext uri="{FF2B5EF4-FFF2-40B4-BE49-F238E27FC236}">
                <a16:creationId xmlns:a16="http://schemas.microsoft.com/office/drawing/2014/main" id="{CF75F448-4B84-5841-A759-976187844EA1}"/>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3666731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bg1"/>
        </a:solidFill>
        <a:effectLst/>
      </p:bgPr>
    </p:bg>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id="{AAB0BFC1-74F4-BA4A-AD16-AAECF4E6E7B6}"/>
              </a:ext>
            </a:extLst>
          </p:cNvPr>
          <p:cNvSpPr/>
          <p:nvPr userDrawn="1"/>
        </p:nvSpPr>
        <p:spPr>
          <a:xfrm>
            <a:off x="1223" y="0"/>
            <a:ext cx="10400594" cy="6857615"/>
          </a:xfrm>
          <a:custGeom>
            <a:avLst/>
            <a:gdLst/>
            <a:ahLst/>
            <a:cxnLst/>
            <a:rect l="l" t="t" r="r" b="b"/>
            <a:pathLst>
              <a:path w="17151350" h="11308715">
                <a:moveTo>
                  <a:pt x="17151310" y="0"/>
                </a:moveTo>
                <a:lnTo>
                  <a:pt x="17071469" y="0"/>
                </a:lnTo>
                <a:lnTo>
                  <a:pt x="17151310" y="34250"/>
                </a:lnTo>
                <a:lnTo>
                  <a:pt x="17151310" y="0"/>
                </a:lnTo>
                <a:close/>
              </a:path>
              <a:path w="17151350" h="11308715">
                <a:moveTo>
                  <a:pt x="14308946" y="0"/>
                </a:moveTo>
                <a:lnTo>
                  <a:pt x="0" y="0"/>
                </a:lnTo>
                <a:lnTo>
                  <a:pt x="0" y="11308556"/>
                </a:lnTo>
                <a:lnTo>
                  <a:pt x="14945576" y="11308556"/>
                </a:lnTo>
                <a:lnTo>
                  <a:pt x="14308946" y="0"/>
                </a:lnTo>
                <a:close/>
              </a:path>
            </a:pathLst>
          </a:custGeom>
          <a:solidFill>
            <a:schemeClr val="tx1"/>
          </a:solidFill>
        </p:spPr>
        <p:txBody>
          <a:bodyPr wrap="square" lIns="0" tIns="0" rIns="0" bIns="0" rtlCol="0"/>
          <a:lstStyle/>
          <a:p>
            <a:endParaRPr sz="662"/>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8200" y="1931286"/>
            <a:ext cx="7772400"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solidFill>
                  <a:schemeClr val="bg2"/>
                </a:solidFill>
              </a:defRPr>
            </a:lvl1pPr>
            <a:lvl2pPr marL="252000" algn="l">
              <a:lnSpc>
                <a:spcPct val="100000"/>
              </a:lnSpc>
              <a:spcBef>
                <a:spcPts val="500"/>
              </a:spcBef>
              <a:spcAft>
                <a:spcPts val="500"/>
              </a:spcAft>
              <a:buClr>
                <a:schemeClr val="accent1"/>
              </a:buClr>
              <a:buFont typeface="System Font Regular"/>
              <a:buChar char="&gt;"/>
              <a:defRPr sz="2004">
                <a:solidFill>
                  <a:schemeClr val="bg1"/>
                </a:solidFill>
              </a:defRPr>
            </a:lvl2pPr>
            <a:lvl3pPr marL="432000" algn="l">
              <a:spcBef>
                <a:spcPts val="750"/>
              </a:spcBef>
              <a:buClr>
                <a:schemeClr val="accent1"/>
              </a:buClr>
              <a:buFont typeface="+mj-lt"/>
              <a:buAutoNum type="arabicPeriod"/>
              <a:defRPr sz="2000">
                <a:solidFill>
                  <a:schemeClr val="bg1"/>
                </a:solidFill>
              </a:defRPr>
            </a:lvl3pPr>
            <a:lvl4pPr marL="720000" algn="l">
              <a:spcBef>
                <a:spcPts val="750"/>
              </a:spcBef>
              <a:buClr>
                <a:schemeClr val="accent1"/>
              </a:buClr>
              <a:buFont typeface="+mj-lt"/>
              <a:buAutoNum type="alphaLcPeriod"/>
              <a:defRPr sz="2000">
                <a:solidFill>
                  <a:schemeClr val="bg1"/>
                </a:solidFill>
              </a:defRPr>
            </a:lvl4pPr>
          </a:lstStyle>
          <a:p>
            <a:pPr marL="7701" marR="107818">
              <a:lnSpc>
                <a:spcPts val="2250"/>
              </a:lnSpc>
              <a:spcBef>
                <a:spcPts val="261"/>
              </a:spcBef>
            </a:pPr>
            <a:r>
              <a:rPr lang="en-AU" sz="2001" dirty="0">
                <a:latin typeface="+mn-lt"/>
                <a:cs typeface="Arial"/>
              </a:rPr>
              <a:t>Body text. Lorem ipsum dele cep </a:t>
            </a:r>
            <a:r>
              <a:rPr lang="en-AU" sz="2001" dirty="0" err="1">
                <a:latin typeface="+mn-lt"/>
                <a:cs typeface="Arial"/>
              </a:rPr>
              <a:t>erspist</a:t>
            </a:r>
            <a:r>
              <a:rPr lang="en-AU" sz="2001" dirty="0">
                <a:latin typeface="+mn-lt"/>
                <a:cs typeface="Arial"/>
              </a:rPr>
              <a:t> quo </a:t>
            </a:r>
            <a:r>
              <a:rPr lang="en-AU" sz="2001" dirty="0" err="1">
                <a:latin typeface="+mn-lt"/>
                <a:cs typeface="Arial"/>
              </a:rPr>
              <a:t>esti</a:t>
            </a:r>
            <a:r>
              <a:rPr lang="en-AU" sz="2001" dirty="0">
                <a:latin typeface="+mn-lt"/>
                <a:cs typeface="Arial"/>
              </a:rPr>
              <a:t> </a:t>
            </a:r>
            <a:r>
              <a:rPr lang="en-AU" sz="2001" dirty="0" err="1">
                <a:latin typeface="+mn-lt"/>
                <a:cs typeface="Arial"/>
              </a:rPr>
              <a:t>debis</a:t>
            </a:r>
            <a:r>
              <a:rPr lang="en-AU" sz="2001" dirty="0">
                <a:latin typeface="+mn-lt"/>
                <a:cs typeface="Arial"/>
              </a:rPr>
              <a:t> </a:t>
            </a:r>
            <a:r>
              <a:rPr lang="en-AU" sz="2001" dirty="0" err="1">
                <a:latin typeface="+mn-lt"/>
                <a:cs typeface="Arial"/>
              </a:rPr>
              <a:t>dusda</a:t>
            </a:r>
            <a:r>
              <a:rPr lang="en-AU" sz="2001" dirty="0">
                <a:latin typeface="+mn-lt"/>
                <a:cs typeface="Arial"/>
              </a:rPr>
              <a:t> </a:t>
            </a:r>
            <a:r>
              <a:rPr lang="en-AU" sz="2001" dirty="0" err="1">
                <a:latin typeface="+mn-lt"/>
                <a:cs typeface="Arial"/>
              </a:rPr>
              <a:t>esectet</a:t>
            </a:r>
            <a:r>
              <a:rPr lang="en-AU" sz="2001" dirty="0">
                <a:latin typeface="+mn-lt"/>
                <a:cs typeface="Arial"/>
              </a:rPr>
              <a:t> </a:t>
            </a:r>
            <a:r>
              <a:rPr lang="en-AU" sz="2001" dirty="0" err="1">
                <a:latin typeface="+mn-lt"/>
                <a:cs typeface="Arial"/>
              </a:rPr>
              <a:t>unt</a:t>
            </a:r>
            <a:r>
              <a:rPr lang="en-AU" sz="2001" dirty="0">
                <a:latin typeface="+mn-lt"/>
                <a:cs typeface="Arial"/>
              </a:rPr>
              <a:t> </a:t>
            </a:r>
            <a:r>
              <a:rPr lang="en-AU" sz="2001" dirty="0" err="1">
                <a:latin typeface="+mn-lt"/>
                <a:cs typeface="Arial"/>
              </a:rPr>
              <a:t>quund</a:t>
            </a:r>
            <a:r>
              <a:rPr lang="en-AU" sz="2001" dirty="0">
                <a:latin typeface="+mn-lt"/>
                <a:cs typeface="Arial"/>
              </a:rPr>
              <a:t> </a:t>
            </a:r>
            <a:r>
              <a:rPr lang="en-AU" sz="2001" dirty="0" err="1">
                <a:latin typeface="+mn-lt"/>
                <a:cs typeface="Arial"/>
              </a:rPr>
              <a:t>inis</a:t>
            </a:r>
            <a:r>
              <a:rPr lang="en-AU" sz="2001" dirty="0">
                <a:latin typeface="+mn-lt"/>
                <a:cs typeface="Arial"/>
              </a:rPr>
              <a:t> </a:t>
            </a:r>
            <a:r>
              <a:rPr lang="en-AU" sz="2001" dirty="0" err="1">
                <a:latin typeface="+mn-lt"/>
                <a:cs typeface="Arial"/>
              </a:rPr>
              <a:t>rehentem</a:t>
            </a:r>
            <a:r>
              <a:rPr lang="en-AU" sz="2001" dirty="0">
                <a:latin typeface="+mn-lt"/>
                <a:cs typeface="Arial"/>
              </a:rPr>
              <a:t> </a:t>
            </a:r>
            <a:r>
              <a:rPr lang="en-AU" sz="2001" dirty="0" err="1">
                <a:latin typeface="+mn-lt"/>
                <a:cs typeface="Arial"/>
              </a:rPr>
              <a:t>fugia</a:t>
            </a:r>
            <a:r>
              <a:rPr lang="en-AU" sz="2001" dirty="0">
                <a:latin typeface="+mn-lt"/>
                <a:cs typeface="Arial"/>
              </a:rPr>
              <a:t>, </a:t>
            </a:r>
            <a:r>
              <a:rPr lang="en-AU" sz="2001" dirty="0" err="1">
                <a:latin typeface="+mn-lt"/>
                <a:cs typeface="Arial"/>
              </a:rPr>
              <a:t>sitiam</a:t>
            </a:r>
            <a:r>
              <a:rPr lang="en-AU" sz="2001" dirty="0">
                <a:latin typeface="+mn-lt"/>
                <a:cs typeface="Arial"/>
              </a:rPr>
              <a:t> </a:t>
            </a:r>
            <a:r>
              <a:rPr lang="en-AU" sz="2001" dirty="0" err="1">
                <a:latin typeface="+mn-lt"/>
                <a:cs typeface="Arial"/>
              </a:rPr>
              <a:t>nos</a:t>
            </a:r>
            <a:r>
              <a:rPr lang="en-AU" sz="2001" dirty="0">
                <a:latin typeface="+mn-lt"/>
                <a:cs typeface="Arial"/>
              </a:rPr>
              <a:t> arum, </a:t>
            </a:r>
            <a:r>
              <a:rPr lang="en-AU" sz="2001" dirty="0" err="1">
                <a:latin typeface="+mn-lt"/>
                <a:cs typeface="Arial"/>
              </a:rPr>
              <a:t>coriata</a:t>
            </a:r>
            <a:r>
              <a:rPr lang="en-AU" sz="2001" dirty="0">
                <a:latin typeface="+mn-lt"/>
                <a:cs typeface="Arial"/>
              </a:rPr>
              <a:t> </a:t>
            </a:r>
            <a:r>
              <a:rPr lang="en-AU" sz="2001" dirty="0" err="1">
                <a:latin typeface="+mn-lt"/>
                <a:cs typeface="Arial"/>
              </a:rPr>
              <a:t>eque</a:t>
            </a:r>
            <a:r>
              <a:rPr lang="en-AU" sz="2001" dirty="0">
                <a:latin typeface="+mn-lt"/>
                <a:cs typeface="Arial"/>
              </a:rPr>
              <a:t>. </a:t>
            </a:r>
            <a:r>
              <a:rPr lang="en-AU" sz="2001" dirty="0" err="1">
                <a:latin typeface="+mn-lt"/>
                <a:cs typeface="Arial"/>
              </a:rPr>
              <a:t>Modiae</a:t>
            </a:r>
            <a:r>
              <a:rPr lang="en-AU" sz="2001" dirty="0">
                <a:latin typeface="+mn-lt"/>
                <a:cs typeface="Arial"/>
              </a:rPr>
              <a:t> </a:t>
            </a:r>
            <a:r>
              <a:rPr lang="en-AU" sz="2001" dirty="0" err="1">
                <a:latin typeface="+mn-lt"/>
                <a:cs typeface="Arial"/>
              </a:rPr>
              <a:t>rernam</a:t>
            </a:r>
            <a:r>
              <a:rPr lang="en-AU" sz="2001" dirty="0">
                <a:latin typeface="+mn-lt"/>
                <a:cs typeface="Arial"/>
              </a:rPr>
              <a:t> </a:t>
            </a:r>
            <a:r>
              <a:rPr lang="en-AU" sz="2001" dirty="0" err="1">
                <a:latin typeface="+mn-lt"/>
                <a:cs typeface="Arial"/>
              </a:rPr>
              <a:t>quasitio</a:t>
            </a:r>
            <a:r>
              <a:rPr lang="en-AU" sz="2001" dirty="0">
                <a:latin typeface="+mn-lt"/>
                <a:cs typeface="Arial"/>
              </a:rPr>
              <a:t> re </a:t>
            </a:r>
            <a:r>
              <a:rPr lang="en-AU" sz="2001" dirty="0" err="1">
                <a:latin typeface="+mn-lt"/>
                <a:cs typeface="Arial"/>
              </a:rPr>
              <a:t>quia</a:t>
            </a:r>
            <a:r>
              <a:rPr lang="en-AU" sz="2001" dirty="0">
                <a:latin typeface="+mn-lt"/>
                <a:cs typeface="Arial"/>
              </a:rPr>
              <a:t> </a:t>
            </a:r>
            <a:r>
              <a:rPr lang="en-AU" sz="2001" dirty="0" err="1">
                <a:latin typeface="+mn-lt"/>
                <a:cs typeface="Arial"/>
              </a:rPr>
              <a:t>quiatiatus</a:t>
            </a:r>
            <a:r>
              <a:rPr lang="en-AU" sz="2001" dirty="0">
                <a:latin typeface="+mn-lt"/>
                <a:cs typeface="Arial"/>
              </a:rPr>
              <a:t> </a:t>
            </a:r>
            <a:r>
              <a:rPr lang="en-AU" sz="2001" dirty="0" err="1">
                <a:latin typeface="+mn-lt"/>
                <a:cs typeface="Arial"/>
              </a:rPr>
              <a:t>parum</a:t>
            </a:r>
            <a:r>
              <a:rPr lang="en-AU" sz="2001" dirty="0">
                <a:latin typeface="+mn-lt"/>
                <a:cs typeface="Arial"/>
              </a:rPr>
              <a:t> </a:t>
            </a:r>
            <a:r>
              <a:rPr lang="en-AU" sz="2001" dirty="0" err="1">
                <a:latin typeface="+mn-lt"/>
                <a:cs typeface="Arial"/>
              </a:rPr>
              <a:t>harum</a:t>
            </a:r>
            <a:r>
              <a:rPr lang="en-AU" sz="2001" dirty="0">
                <a:latin typeface="+mn-lt"/>
                <a:cs typeface="Arial"/>
              </a:rPr>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13" name="Picture Placeholder 2">
            <a:extLst>
              <a:ext uri="{FF2B5EF4-FFF2-40B4-BE49-F238E27FC236}">
                <a16:creationId xmlns:a16="http://schemas.microsoft.com/office/drawing/2014/main" id="{DD407C22-AE77-794A-8F84-C8DB0DEBCB07}"/>
              </a:ext>
            </a:extLst>
          </p:cNvPr>
          <p:cNvSpPr>
            <a:spLocks noGrp="1"/>
          </p:cNvSpPr>
          <p:nvPr>
            <p:ph type="pic" sz="quarter" idx="17"/>
          </p:nvPr>
        </p:nvSpPr>
        <p:spPr>
          <a:xfrm>
            <a:off x="8931275" y="-11113"/>
            <a:ext cx="3260725" cy="5484813"/>
          </a:xfrm>
          <a:custGeom>
            <a:avLst/>
            <a:gdLst>
              <a:gd name="connsiteX0" fmla="*/ 0 w 3260725"/>
              <a:gd name="connsiteY0" fmla="*/ 0 h 5484813"/>
              <a:gd name="connsiteX1" fmla="*/ 3260725 w 3260725"/>
              <a:gd name="connsiteY1" fmla="*/ 0 h 5484813"/>
              <a:gd name="connsiteX2" fmla="*/ 3260725 w 3260725"/>
              <a:gd name="connsiteY2" fmla="*/ 5484813 h 5484813"/>
              <a:gd name="connsiteX3" fmla="*/ 0 w 3260725"/>
              <a:gd name="connsiteY3" fmla="*/ 5484813 h 5484813"/>
              <a:gd name="connsiteX4" fmla="*/ 0 w 3260725"/>
              <a:gd name="connsiteY4" fmla="*/ 0 h 5484813"/>
              <a:gd name="connsiteX0" fmla="*/ 0 w 3260725"/>
              <a:gd name="connsiteY0" fmla="*/ 0 h 5484813"/>
              <a:gd name="connsiteX1" fmla="*/ 3260725 w 3260725"/>
              <a:gd name="connsiteY1" fmla="*/ 0 h 5484813"/>
              <a:gd name="connsiteX2" fmla="*/ 3260725 w 3260725"/>
              <a:gd name="connsiteY2" fmla="*/ 5484813 h 5484813"/>
              <a:gd name="connsiteX3" fmla="*/ 244444 w 3260725"/>
              <a:gd name="connsiteY3" fmla="*/ 4199221 h 5484813"/>
              <a:gd name="connsiteX4" fmla="*/ 0 w 3260725"/>
              <a:gd name="connsiteY4" fmla="*/ 0 h 548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725" h="5484813">
                <a:moveTo>
                  <a:pt x="0" y="0"/>
                </a:moveTo>
                <a:lnTo>
                  <a:pt x="3260725" y="0"/>
                </a:lnTo>
                <a:lnTo>
                  <a:pt x="3260725" y="5484813"/>
                </a:lnTo>
                <a:lnTo>
                  <a:pt x="244444" y="4199221"/>
                </a:lnTo>
                <a:lnTo>
                  <a:pt x="0" y="0"/>
                </a:lnTo>
                <a:close/>
              </a:path>
            </a:pathLst>
          </a:custGeom>
        </p:spPr>
        <p:txBody>
          <a:bodyPr/>
          <a:lstStyle/>
          <a:p>
            <a:endParaRPr lang="en-US"/>
          </a:p>
        </p:txBody>
      </p:sp>
      <p:pic>
        <p:nvPicPr>
          <p:cNvPr id="12" name="Picture 11" descr="A picture containing logo&#10;&#10;Description automatically generated">
            <a:extLst>
              <a:ext uri="{FF2B5EF4-FFF2-40B4-BE49-F238E27FC236}">
                <a16:creationId xmlns:a16="http://schemas.microsoft.com/office/drawing/2014/main" id="{02181333-E2AF-CD44-85AD-2B81BEE3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31274" y="4313582"/>
            <a:ext cx="3260726" cy="2544417"/>
          </a:xfrm>
          <a:prstGeom prst="rect">
            <a:avLst/>
          </a:prstGeom>
        </p:spPr>
      </p:pic>
      <p:sp>
        <p:nvSpPr>
          <p:cNvPr id="14" name="Slide Number Placeholder 5">
            <a:extLst>
              <a:ext uri="{FF2B5EF4-FFF2-40B4-BE49-F238E27FC236}">
                <a16:creationId xmlns:a16="http://schemas.microsoft.com/office/drawing/2014/main" id="{1CECC5FD-6547-1742-8425-FB542800039A}"/>
              </a:ext>
            </a:extLst>
          </p:cNvPr>
          <p:cNvSpPr>
            <a:spLocks noGrp="1"/>
          </p:cNvSpPr>
          <p:nvPr>
            <p:ph type="sldNum" sz="quarter" idx="12"/>
          </p:nvPr>
        </p:nvSpPr>
        <p:spPr>
          <a:xfrm>
            <a:off x="838200" y="6356350"/>
            <a:ext cx="2743200" cy="365125"/>
          </a:xfrm>
        </p:spPr>
        <p:txBody>
          <a:bodyPr/>
          <a:lstStyle>
            <a:lvl1pPr algn="l">
              <a:defRPr>
                <a:solidFill>
                  <a:schemeClr val="bg1"/>
                </a:solidFill>
              </a:defRPr>
            </a:lvl1pPr>
          </a:lstStyle>
          <a:p>
            <a:fld id="{BD40F6EB-23C3-3041-9FAD-F604CA3CDAD8}" type="slidenum">
              <a:rPr lang="en-US" smtClean="0"/>
              <a:pPr/>
              <a:t>‹#›</a:t>
            </a:fld>
            <a:endParaRPr lang="en-US" dirty="0"/>
          </a:p>
        </p:txBody>
      </p:sp>
    </p:spTree>
    <p:extLst>
      <p:ext uri="{BB962C8B-B14F-4D97-AF65-F5344CB8AC3E}">
        <p14:creationId xmlns:p14="http://schemas.microsoft.com/office/powerpoint/2010/main" val="88162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6674F282-F279-724E-9A01-D4D25C43C027}"/>
              </a:ext>
            </a:extLst>
          </p:cNvPr>
          <p:cNvSpPr/>
          <p:nvPr userDrawn="1"/>
        </p:nvSpPr>
        <p:spPr>
          <a:xfrm>
            <a:off x="1222" y="0"/>
            <a:ext cx="12191144" cy="6857615"/>
          </a:xfrm>
          <a:custGeom>
            <a:avLst/>
            <a:gdLst/>
            <a:ahLst/>
            <a:cxnLst/>
            <a:rect l="l" t="t" r="r" b="b"/>
            <a:pathLst>
              <a:path w="20104100" h="11308715">
                <a:moveTo>
                  <a:pt x="20104099" y="0"/>
                </a:moveTo>
                <a:lnTo>
                  <a:pt x="0" y="0"/>
                </a:lnTo>
                <a:lnTo>
                  <a:pt x="0" y="11308556"/>
                </a:lnTo>
                <a:lnTo>
                  <a:pt x="15735070" y="11308556"/>
                </a:lnTo>
                <a:lnTo>
                  <a:pt x="20104099" y="1392292"/>
                </a:lnTo>
                <a:lnTo>
                  <a:pt x="20104099" y="0"/>
                </a:lnTo>
                <a:close/>
              </a:path>
            </a:pathLst>
          </a:custGeom>
          <a:solidFill>
            <a:schemeClr val="tx1"/>
          </a:solidFill>
        </p:spPr>
        <p:txBody>
          <a:bodyPr wrap="square" lIns="0" tIns="0" rIns="0" bIns="0" rtlCol="0"/>
          <a:lstStyle/>
          <a:p>
            <a:endParaRPr sz="662"/>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8200" y="1931286"/>
            <a:ext cx="7772400" cy="4050000"/>
          </a:xfrm>
        </p:spPr>
        <p:txBody>
          <a:bodyPr>
            <a:noAutofit/>
          </a:bodyPr>
          <a:lstStyle>
            <a:lvl1pPr marL="7701" marR="107818" indent="-228600" algn="l" defTabSz="914400" rtl="0" eaLnBrk="1" fontAlgn="auto" latinLnBrk="0" hangingPunct="1">
              <a:lnSpc>
                <a:spcPts val="2250"/>
              </a:lnSpc>
              <a:spcBef>
                <a:spcPts val="261"/>
              </a:spcBef>
              <a:spcAft>
                <a:spcPts val="0"/>
              </a:spcAft>
              <a:buClrTx/>
              <a:buSzTx/>
              <a:buFont typeface="Arial" panose="020B0604020202020204" pitchFamily="34" charset="0"/>
              <a:buNone/>
              <a:tabLst/>
              <a:defRPr sz="2002">
                <a:solidFill>
                  <a:schemeClr val="bg2"/>
                </a:solidFill>
              </a:defRPr>
            </a:lvl1pPr>
            <a:lvl2pPr marL="252000" algn="l">
              <a:lnSpc>
                <a:spcPct val="100000"/>
              </a:lnSpc>
              <a:spcBef>
                <a:spcPts val="500"/>
              </a:spcBef>
              <a:spcAft>
                <a:spcPts val="500"/>
              </a:spcAft>
              <a:buClr>
                <a:schemeClr val="accent1"/>
              </a:buClr>
              <a:buFont typeface="System Font Regular"/>
              <a:buChar char="&gt;"/>
              <a:defRPr sz="2004">
                <a:solidFill>
                  <a:schemeClr val="bg2"/>
                </a:solidFill>
              </a:defRPr>
            </a:lvl2pPr>
            <a:lvl3pPr marL="432000" algn="l">
              <a:spcBef>
                <a:spcPts val="750"/>
              </a:spcBef>
              <a:buClr>
                <a:schemeClr val="accent1"/>
              </a:buClr>
              <a:buFont typeface="+mj-lt"/>
              <a:buAutoNum type="arabicPeriod"/>
              <a:defRPr sz="2000">
                <a:solidFill>
                  <a:schemeClr val="bg2"/>
                </a:solidFill>
              </a:defRPr>
            </a:lvl3pPr>
            <a:lvl4pPr marL="720000" algn="l">
              <a:spcBef>
                <a:spcPts val="750"/>
              </a:spcBef>
              <a:buClr>
                <a:schemeClr val="accent1"/>
              </a:buClr>
              <a:buFont typeface="+mj-lt"/>
              <a:buAutoNum type="alphaLcPeriod"/>
              <a:defRPr sz="2000">
                <a:solidFill>
                  <a:schemeClr val="bg2"/>
                </a:solidFill>
              </a:defRPr>
            </a:lvl4pPr>
          </a:lstStyle>
          <a:p>
            <a:pPr marL="7701" marR="107818">
              <a:lnSpc>
                <a:spcPts val="2250"/>
              </a:lnSpc>
              <a:spcBef>
                <a:spcPts val="261"/>
              </a:spcBef>
            </a:pPr>
            <a:r>
              <a:rPr lang="en-AU" sz="2001" dirty="0">
                <a:latin typeface="+mn-lt"/>
                <a:cs typeface="Arial"/>
              </a:rPr>
              <a:t>Body text. Lorem ipsum dele cep </a:t>
            </a:r>
            <a:r>
              <a:rPr lang="en-AU" sz="2001" dirty="0" err="1">
                <a:latin typeface="+mn-lt"/>
                <a:cs typeface="Arial"/>
              </a:rPr>
              <a:t>erspist</a:t>
            </a:r>
            <a:r>
              <a:rPr lang="en-AU" sz="2001" dirty="0">
                <a:latin typeface="+mn-lt"/>
                <a:cs typeface="Arial"/>
              </a:rPr>
              <a:t> quo </a:t>
            </a:r>
            <a:r>
              <a:rPr lang="en-AU" sz="2001" dirty="0" err="1">
                <a:latin typeface="+mn-lt"/>
                <a:cs typeface="Arial"/>
              </a:rPr>
              <a:t>esti</a:t>
            </a:r>
            <a:r>
              <a:rPr lang="en-AU" sz="2001" dirty="0">
                <a:latin typeface="+mn-lt"/>
                <a:cs typeface="Arial"/>
              </a:rPr>
              <a:t> </a:t>
            </a:r>
            <a:r>
              <a:rPr lang="en-AU" sz="2001" dirty="0" err="1">
                <a:latin typeface="+mn-lt"/>
                <a:cs typeface="Arial"/>
              </a:rPr>
              <a:t>debis</a:t>
            </a:r>
            <a:r>
              <a:rPr lang="en-AU" sz="2001" dirty="0">
                <a:latin typeface="+mn-lt"/>
                <a:cs typeface="Arial"/>
              </a:rPr>
              <a:t> </a:t>
            </a:r>
            <a:r>
              <a:rPr lang="en-AU" sz="2001" dirty="0" err="1">
                <a:latin typeface="+mn-lt"/>
                <a:cs typeface="Arial"/>
              </a:rPr>
              <a:t>dusda</a:t>
            </a:r>
            <a:r>
              <a:rPr lang="en-AU" sz="2001" dirty="0">
                <a:latin typeface="+mn-lt"/>
                <a:cs typeface="Arial"/>
              </a:rPr>
              <a:t> </a:t>
            </a:r>
            <a:r>
              <a:rPr lang="en-AU" sz="2001" dirty="0" err="1">
                <a:latin typeface="+mn-lt"/>
                <a:cs typeface="Arial"/>
              </a:rPr>
              <a:t>esectet</a:t>
            </a:r>
            <a:r>
              <a:rPr lang="en-AU" sz="2001" dirty="0">
                <a:latin typeface="+mn-lt"/>
                <a:cs typeface="Arial"/>
              </a:rPr>
              <a:t> </a:t>
            </a:r>
            <a:r>
              <a:rPr lang="en-AU" sz="2001" dirty="0" err="1">
                <a:latin typeface="+mn-lt"/>
                <a:cs typeface="Arial"/>
              </a:rPr>
              <a:t>unt</a:t>
            </a:r>
            <a:r>
              <a:rPr lang="en-AU" sz="2001" dirty="0">
                <a:latin typeface="+mn-lt"/>
                <a:cs typeface="Arial"/>
              </a:rPr>
              <a:t> </a:t>
            </a:r>
            <a:r>
              <a:rPr lang="en-AU" sz="2001" dirty="0" err="1">
                <a:latin typeface="+mn-lt"/>
                <a:cs typeface="Arial"/>
              </a:rPr>
              <a:t>quund</a:t>
            </a:r>
            <a:r>
              <a:rPr lang="en-AU" sz="2001" dirty="0">
                <a:latin typeface="+mn-lt"/>
                <a:cs typeface="Arial"/>
              </a:rPr>
              <a:t> </a:t>
            </a:r>
            <a:r>
              <a:rPr lang="en-AU" sz="2001" dirty="0" err="1">
                <a:latin typeface="+mn-lt"/>
                <a:cs typeface="Arial"/>
              </a:rPr>
              <a:t>inis</a:t>
            </a:r>
            <a:r>
              <a:rPr lang="en-AU" sz="2001" dirty="0">
                <a:latin typeface="+mn-lt"/>
                <a:cs typeface="Arial"/>
              </a:rPr>
              <a:t> </a:t>
            </a:r>
            <a:r>
              <a:rPr lang="en-AU" sz="2001" dirty="0" err="1">
                <a:latin typeface="+mn-lt"/>
                <a:cs typeface="Arial"/>
              </a:rPr>
              <a:t>rehentem</a:t>
            </a:r>
            <a:r>
              <a:rPr lang="en-AU" sz="2001" dirty="0">
                <a:latin typeface="+mn-lt"/>
                <a:cs typeface="Arial"/>
              </a:rPr>
              <a:t> </a:t>
            </a:r>
            <a:r>
              <a:rPr lang="en-AU" sz="2001" dirty="0" err="1">
                <a:latin typeface="+mn-lt"/>
                <a:cs typeface="Arial"/>
              </a:rPr>
              <a:t>fugia</a:t>
            </a:r>
            <a:r>
              <a:rPr lang="en-AU" sz="2001" dirty="0">
                <a:latin typeface="+mn-lt"/>
                <a:cs typeface="Arial"/>
              </a:rPr>
              <a:t>, </a:t>
            </a:r>
            <a:r>
              <a:rPr lang="en-AU" sz="2001" dirty="0" err="1">
                <a:latin typeface="+mn-lt"/>
                <a:cs typeface="Arial"/>
              </a:rPr>
              <a:t>sitiam</a:t>
            </a:r>
            <a:r>
              <a:rPr lang="en-AU" sz="2001" dirty="0">
                <a:latin typeface="+mn-lt"/>
                <a:cs typeface="Arial"/>
              </a:rPr>
              <a:t> </a:t>
            </a:r>
            <a:r>
              <a:rPr lang="en-AU" sz="2001" dirty="0" err="1">
                <a:latin typeface="+mn-lt"/>
                <a:cs typeface="Arial"/>
              </a:rPr>
              <a:t>nos</a:t>
            </a:r>
            <a:r>
              <a:rPr lang="en-AU" sz="2001" dirty="0">
                <a:latin typeface="+mn-lt"/>
                <a:cs typeface="Arial"/>
              </a:rPr>
              <a:t> arum, </a:t>
            </a:r>
            <a:r>
              <a:rPr lang="en-AU" sz="2001" dirty="0" err="1">
                <a:latin typeface="+mn-lt"/>
                <a:cs typeface="Arial"/>
              </a:rPr>
              <a:t>coriata</a:t>
            </a:r>
            <a:r>
              <a:rPr lang="en-AU" sz="2001" dirty="0">
                <a:latin typeface="+mn-lt"/>
                <a:cs typeface="Arial"/>
              </a:rPr>
              <a:t> </a:t>
            </a:r>
            <a:r>
              <a:rPr lang="en-AU" sz="2001" dirty="0" err="1">
                <a:latin typeface="+mn-lt"/>
                <a:cs typeface="Arial"/>
              </a:rPr>
              <a:t>eque</a:t>
            </a:r>
            <a:r>
              <a:rPr lang="en-AU" sz="2001" dirty="0">
                <a:latin typeface="+mn-lt"/>
                <a:cs typeface="Arial"/>
              </a:rPr>
              <a:t>. </a:t>
            </a:r>
            <a:r>
              <a:rPr lang="en-AU" sz="2001" dirty="0" err="1">
                <a:latin typeface="+mn-lt"/>
                <a:cs typeface="Arial"/>
              </a:rPr>
              <a:t>Modiae</a:t>
            </a:r>
            <a:r>
              <a:rPr lang="en-AU" sz="2001" dirty="0">
                <a:latin typeface="+mn-lt"/>
                <a:cs typeface="Arial"/>
              </a:rPr>
              <a:t> </a:t>
            </a:r>
            <a:r>
              <a:rPr lang="en-AU" sz="2001" dirty="0" err="1">
                <a:latin typeface="+mn-lt"/>
                <a:cs typeface="Arial"/>
              </a:rPr>
              <a:t>rernam</a:t>
            </a:r>
            <a:r>
              <a:rPr lang="en-AU" sz="2001" dirty="0">
                <a:latin typeface="+mn-lt"/>
                <a:cs typeface="Arial"/>
              </a:rPr>
              <a:t> </a:t>
            </a:r>
            <a:r>
              <a:rPr lang="en-AU" sz="2001" dirty="0" err="1">
                <a:latin typeface="+mn-lt"/>
                <a:cs typeface="Arial"/>
              </a:rPr>
              <a:t>quasitio</a:t>
            </a:r>
            <a:r>
              <a:rPr lang="en-AU" sz="2001" dirty="0">
                <a:latin typeface="+mn-lt"/>
                <a:cs typeface="Arial"/>
              </a:rPr>
              <a:t> re </a:t>
            </a:r>
            <a:r>
              <a:rPr lang="en-AU" sz="2001" dirty="0" err="1">
                <a:latin typeface="+mn-lt"/>
                <a:cs typeface="Arial"/>
              </a:rPr>
              <a:t>quia</a:t>
            </a:r>
            <a:r>
              <a:rPr lang="en-AU" sz="2001" dirty="0">
                <a:latin typeface="+mn-lt"/>
                <a:cs typeface="Arial"/>
              </a:rPr>
              <a:t> </a:t>
            </a:r>
            <a:r>
              <a:rPr lang="en-AU" sz="2001" dirty="0" err="1">
                <a:latin typeface="+mn-lt"/>
                <a:cs typeface="Arial"/>
              </a:rPr>
              <a:t>quiatiatus</a:t>
            </a:r>
            <a:r>
              <a:rPr lang="en-AU" sz="2001" dirty="0">
                <a:latin typeface="+mn-lt"/>
                <a:cs typeface="Arial"/>
              </a:rPr>
              <a:t> </a:t>
            </a:r>
            <a:r>
              <a:rPr lang="en-AU" sz="2001" dirty="0" err="1">
                <a:latin typeface="+mn-lt"/>
                <a:cs typeface="Arial"/>
              </a:rPr>
              <a:t>parum</a:t>
            </a:r>
            <a:r>
              <a:rPr lang="en-AU" sz="2001" dirty="0">
                <a:latin typeface="+mn-lt"/>
                <a:cs typeface="Arial"/>
              </a:rPr>
              <a:t> </a:t>
            </a:r>
            <a:r>
              <a:rPr lang="en-AU" sz="2001" dirty="0" err="1">
                <a:latin typeface="+mn-lt"/>
                <a:cs typeface="Arial"/>
              </a:rPr>
              <a:t>harum</a:t>
            </a:r>
            <a:r>
              <a:rPr lang="en-AU" sz="2001" dirty="0">
                <a:latin typeface="+mn-lt"/>
                <a:cs typeface="Arial"/>
              </a:rPr>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 </a:t>
            </a:r>
            <a:r>
              <a:rPr lang="en-US" sz="2000" dirty="0" err="1"/>
              <a:t>conest</a:t>
            </a:r>
            <a:r>
              <a:rPr lang="en-US" sz="2000" dirty="0"/>
              <a:t>.</a:t>
            </a:r>
          </a:p>
          <a:p>
            <a:pPr lvl="1"/>
            <a:r>
              <a:rPr lang="en-US" sz="2000" dirty="0" err="1"/>
              <a:t>Nobiscium</a:t>
            </a:r>
            <a:r>
              <a:rPr lang="en-US" sz="2000" dirty="0"/>
              <a:t> </a:t>
            </a:r>
            <a:r>
              <a:rPr lang="en-US" sz="2000" dirty="0" err="1"/>
              <a:t>dollenditat</a:t>
            </a:r>
            <a:r>
              <a:rPr lang="en-US" sz="2000" dirty="0"/>
              <a:t> </a:t>
            </a:r>
            <a:r>
              <a:rPr lang="en-US" sz="2000" dirty="0" err="1"/>
              <a:t>restibus</a:t>
            </a:r>
            <a:r>
              <a:rPr lang="en-US" sz="2000" dirty="0"/>
              <a:t>, </a:t>
            </a:r>
            <a:r>
              <a:rPr lang="en-US" sz="2000" dirty="0" err="1"/>
              <a:t>sa</a:t>
            </a:r>
            <a:r>
              <a:rPr lang="en-US" sz="2000" dirty="0"/>
              <a:t> volute pa </a:t>
            </a:r>
            <a:r>
              <a:rPr lang="en-US" sz="2000" dirty="0" err="1"/>
              <a:t>quam</a:t>
            </a:r>
            <a:r>
              <a:rPr lang="en-US" sz="2000" dirty="0"/>
              <a:t> </a:t>
            </a:r>
            <a:r>
              <a:rPr lang="en-US" sz="2000" dirty="0" err="1"/>
              <a:t>latures</a:t>
            </a:r>
            <a:r>
              <a:rPr lang="en-US" sz="2000" dirty="0"/>
              <a:t> </a:t>
            </a:r>
            <a:r>
              <a:rPr lang="en-US" sz="2000" dirty="0" err="1"/>
              <a:t>ciento</a:t>
            </a:r>
            <a:r>
              <a:rPr lang="en-US" sz="2000" dirty="0"/>
              <a:t> </a:t>
            </a:r>
            <a:r>
              <a:rPr lang="en-US" sz="2000" dirty="0" err="1"/>
              <a:t>modiae</a:t>
            </a:r>
            <a:r>
              <a:rPr lang="en-US" sz="2000" dirty="0"/>
              <a:t> </a:t>
            </a:r>
            <a:r>
              <a:rPr lang="en-US" sz="2000" dirty="0" err="1"/>
              <a:t>rernam</a:t>
            </a:r>
            <a:r>
              <a:rPr lang="en-US" sz="2000" dirty="0"/>
              <a:t> </a:t>
            </a:r>
            <a:r>
              <a:rPr lang="en-US" sz="2000" dirty="0" err="1"/>
              <a:t>quasitio</a:t>
            </a:r>
            <a:r>
              <a:rPr lang="en-US" sz="2000" dirty="0"/>
              <a:t> </a:t>
            </a:r>
            <a:r>
              <a:rPr lang="en-US" sz="2000" dirty="0" err="1"/>
              <a:t>parum</a:t>
            </a:r>
            <a:r>
              <a:rPr lang="en-US" sz="2000" dirty="0"/>
              <a:t> </a:t>
            </a:r>
            <a:r>
              <a:rPr lang="en-US" sz="2000" dirty="0" err="1"/>
              <a:t>harum</a:t>
            </a:r>
            <a:r>
              <a:rPr lang="en-US" sz="2000" dirty="0"/>
              <a:t> qui </a:t>
            </a:r>
            <a:r>
              <a:rPr lang="en-US" sz="2000" dirty="0" err="1"/>
              <a:t>aliquossin</a:t>
            </a:r>
            <a:r>
              <a:rPr lang="en-US" sz="2000"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a:p>
            <a:pPr lvl="3"/>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a:t>
            </a:r>
            <a:r>
              <a:rPr lang="en-US" dirty="0" err="1"/>
              <a:t>modiae</a:t>
            </a:r>
            <a:r>
              <a:rPr lang="en-US" dirty="0"/>
              <a:t> </a:t>
            </a:r>
            <a:r>
              <a:rPr lang="en-US" dirty="0" err="1"/>
              <a:t>rernam</a:t>
            </a:r>
            <a:r>
              <a:rPr lang="en-US" dirty="0"/>
              <a:t> </a:t>
            </a:r>
            <a:r>
              <a:rPr lang="en-US" dirty="0" err="1"/>
              <a:t>quasitio</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a:t>
            </a:r>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200" y="875625"/>
            <a:ext cx="32004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12" name="object 3">
            <a:extLst>
              <a:ext uri="{FF2B5EF4-FFF2-40B4-BE49-F238E27FC236}">
                <a16:creationId xmlns:a16="http://schemas.microsoft.com/office/drawing/2014/main" id="{BFA3A073-04F2-5A4E-BF57-AF26639AF6AB}"/>
              </a:ext>
            </a:extLst>
          </p:cNvPr>
          <p:cNvSpPr/>
          <p:nvPr/>
        </p:nvSpPr>
        <p:spPr>
          <a:xfrm>
            <a:off x="9821717" y="5574327"/>
            <a:ext cx="2370843" cy="1295357"/>
          </a:xfrm>
          <a:custGeom>
            <a:avLst/>
            <a:gdLst/>
            <a:ahLst/>
            <a:cxnLst/>
            <a:rect l="l" t="t" r="r" b="b"/>
            <a:pathLst>
              <a:path w="3909694" h="2136140">
                <a:moveTo>
                  <a:pt x="3909367" y="0"/>
                </a:moveTo>
                <a:lnTo>
                  <a:pt x="745003" y="444719"/>
                </a:lnTo>
                <a:lnTo>
                  <a:pt x="0" y="2135662"/>
                </a:lnTo>
                <a:lnTo>
                  <a:pt x="3909367" y="2135662"/>
                </a:lnTo>
                <a:lnTo>
                  <a:pt x="3909367" y="0"/>
                </a:lnTo>
                <a:close/>
              </a:path>
            </a:pathLst>
          </a:custGeom>
          <a:solidFill>
            <a:srgbClr val="003B5C"/>
          </a:solidFill>
        </p:spPr>
        <p:txBody>
          <a:bodyPr wrap="square" lIns="0" tIns="0" rIns="0" bIns="0" rtlCol="0"/>
          <a:lstStyle/>
          <a:p>
            <a:endParaRPr sz="662"/>
          </a:p>
        </p:txBody>
      </p:sp>
      <p:pic>
        <p:nvPicPr>
          <p:cNvPr id="14" name="Picture 13" descr="A picture containing text&#10;&#10;Description automatically generated">
            <a:extLst>
              <a:ext uri="{FF2B5EF4-FFF2-40B4-BE49-F238E27FC236}">
                <a16:creationId xmlns:a16="http://schemas.microsoft.com/office/drawing/2014/main" id="{5D825A37-D9E4-DC41-A1FA-F79BDB641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21156" y="1381538"/>
            <a:ext cx="2370843" cy="4192789"/>
          </a:xfrm>
          <a:prstGeom prst="rect">
            <a:avLst/>
          </a:prstGeom>
        </p:spPr>
      </p:pic>
      <p:sp>
        <p:nvSpPr>
          <p:cNvPr id="17" name="Slide Number Placeholder 5">
            <a:extLst>
              <a:ext uri="{FF2B5EF4-FFF2-40B4-BE49-F238E27FC236}">
                <a16:creationId xmlns:a16="http://schemas.microsoft.com/office/drawing/2014/main" id="{D4D7C685-6041-2645-B96E-086DE8553A59}"/>
              </a:ext>
            </a:extLst>
          </p:cNvPr>
          <p:cNvSpPr>
            <a:spLocks noGrp="1"/>
          </p:cNvSpPr>
          <p:nvPr>
            <p:ph type="sldNum" sz="quarter" idx="12"/>
          </p:nvPr>
        </p:nvSpPr>
        <p:spPr>
          <a:xfrm>
            <a:off x="838200" y="6356350"/>
            <a:ext cx="2743200" cy="365125"/>
          </a:xfrm>
        </p:spPr>
        <p:txBody>
          <a:bodyPr/>
          <a:lstStyle>
            <a:lvl1pPr algn="l">
              <a:defRPr>
                <a:solidFill>
                  <a:schemeClr val="bg1"/>
                </a:solidFill>
              </a:defRPr>
            </a:lvl1pPr>
          </a:lstStyle>
          <a:p>
            <a:fld id="{BD40F6EB-23C3-3041-9FAD-F604CA3CDAD8}" type="slidenum">
              <a:rPr lang="en-US" smtClean="0"/>
              <a:pPr/>
              <a:t>‹#›</a:t>
            </a:fld>
            <a:endParaRPr lang="en-US" dirty="0"/>
          </a:p>
        </p:txBody>
      </p:sp>
    </p:spTree>
    <p:extLst>
      <p:ext uri="{BB962C8B-B14F-4D97-AF65-F5344CB8AC3E}">
        <p14:creationId xmlns:p14="http://schemas.microsoft.com/office/powerpoint/2010/main" val="1912052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content 1">
    <p:bg>
      <p:bgPr>
        <a:solidFill>
          <a:schemeClr val="bg1"/>
        </a:solidFill>
        <a:effectLst/>
      </p:bgPr>
    </p:bg>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id="{AAB0BFC1-74F4-BA4A-AD16-AAECF4E6E7B6}"/>
              </a:ext>
            </a:extLst>
          </p:cNvPr>
          <p:cNvSpPr/>
          <p:nvPr userDrawn="1"/>
        </p:nvSpPr>
        <p:spPr>
          <a:xfrm>
            <a:off x="0" y="0"/>
            <a:ext cx="10400594" cy="6857615"/>
          </a:xfrm>
          <a:custGeom>
            <a:avLst/>
            <a:gdLst/>
            <a:ahLst/>
            <a:cxnLst/>
            <a:rect l="l" t="t" r="r" b="b"/>
            <a:pathLst>
              <a:path w="17151350" h="11308715">
                <a:moveTo>
                  <a:pt x="17151310" y="0"/>
                </a:moveTo>
                <a:lnTo>
                  <a:pt x="17071469" y="0"/>
                </a:lnTo>
                <a:lnTo>
                  <a:pt x="17151310" y="34250"/>
                </a:lnTo>
                <a:lnTo>
                  <a:pt x="17151310" y="0"/>
                </a:lnTo>
                <a:close/>
              </a:path>
              <a:path w="17151350" h="11308715">
                <a:moveTo>
                  <a:pt x="14308946" y="0"/>
                </a:moveTo>
                <a:lnTo>
                  <a:pt x="0" y="0"/>
                </a:lnTo>
                <a:lnTo>
                  <a:pt x="0" y="11308556"/>
                </a:lnTo>
                <a:lnTo>
                  <a:pt x="14945576" y="11308556"/>
                </a:lnTo>
                <a:lnTo>
                  <a:pt x="14308946" y="0"/>
                </a:lnTo>
                <a:close/>
              </a:path>
            </a:pathLst>
          </a:custGeom>
          <a:solidFill>
            <a:schemeClr val="tx1"/>
          </a:solidFill>
        </p:spPr>
        <p:txBody>
          <a:bodyPr wrap="square" lIns="0" tIns="0" rIns="0" bIns="0" rtlCol="0"/>
          <a:lstStyle/>
          <a:p>
            <a:endParaRPr sz="662"/>
          </a:p>
        </p:txBody>
      </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7834" y="5282988"/>
            <a:ext cx="41148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3" name="Text Placeholder 2">
            <a:extLst>
              <a:ext uri="{FF2B5EF4-FFF2-40B4-BE49-F238E27FC236}">
                <a16:creationId xmlns:a16="http://schemas.microsoft.com/office/drawing/2014/main" id="{0F12C5D3-90F4-7E48-9A0D-E657BA0A8D7B}"/>
              </a:ext>
            </a:extLst>
          </p:cNvPr>
          <p:cNvSpPr>
            <a:spLocks noGrp="1"/>
          </p:cNvSpPr>
          <p:nvPr>
            <p:ph type="body" sz="quarter" idx="13" hasCustomPrompt="1"/>
          </p:nvPr>
        </p:nvSpPr>
        <p:spPr>
          <a:xfrm>
            <a:off x="838200" y="875625"/>
            <a:ext cx="7772400" cy="4407363"/>
          </a:xfrm>
        </p:spPr>
        <p:txBody>
          <a:bodyPr/>
          <a:lstStyle>
            <a:lvl1pPr marL="0" indent="0">
              <a:buNone/>
              <a:defRPr sz="4400" b="1">
                <a:solidFill>
                  <a:schemeClr val="bg2"/>
                </a:solidFill>
              </a:defRPr>
            </a:lvl1pPr>
          </a:lstStyle>
          <a:p>
            <a:pPr lvl="0"/>
            <a:r>
              <a:rPr lang="en-US" dirty="0"/>
              <a:t>Lorem ipsum dele cep </a:t>
            </a:r>
            <a:r>
              <a:rPr lang="en-US" dirty="0" err="1"/>
              <a:t>erspist</a:t>
            </a:r>
            <a:r>
              <a:rPr lang="en-US" dirty="0"/>
              <a:t> quo </a:t>
            </a:r>
            <a:r>
              <a:rPr lang="en-US" dirty="0" err="1"/>
              <a:t>esti</a:t>
            </a:r>
            <a:r>
              <a:rPr lang="en-US" dirty="0"/>
              <a:t> </a:t>
            </a:r>
            <a:r>
              <a:rPr lang="en-US" dirty="0" err="1"/>
              <a:t>debis</a:t>
            </a:r>
            <a:r>
              <a:rPr lang="en-US" dirty="0"/>
              <a:t> </a:t>
            </a:r>
            <a:r>
              <a:rPr lang="en-US" dirty="0" err="1"/>
              <a:t>dusda</a:t>
            </a:r>
            <a:r>
              <a:rPr lang="en-US" dirty="0"/>
              <a:t> </a:t>
            </a:r>
            <a:r>
              <a:rPr lang="en-US" dirty="0" err="1"/>
              <a:t>esectet</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 </a:t>
            </a:r>
            <a:r>
              <a:rPr lang="en-US" dirty="0" err="1"/>
              <a:t>sitiam</a:t>
            </a:r>
            <a:r>
              <a:rPr lang="en-US" dirty="0"/>
              <a:t> </a:t>
            </a:r>
            <a:r>
              <a:rPr lang="en-US" dirty="0" err="1"/>
              <a:t>nos</a:t>
            </a:r>
            <a:r>
              <a:rPr lang="en-US" dirty="0"/>
              <a:t> arum, </a:t>
            </a:r>
            <a:r>
              <a:rPr lang="en-US" dirty="0" err="1"/>
              <a:t>coriata</a:t>
            </a:r>
            <a:r>
              <a:rPr lang="en-US" dirty="0"/>
              <a:t> </a:t>
            </a:r>
            <a:r>
              <a:rPr lang="en-US" dirty="0" err="1"/>
              <a:t>eque</a:t>
            </a:r>
            <a:r>
              <a:rPr lang="en-US" dirty="0"/>
              <a:t>.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a:t>
            </a:r>
            <a:r>
              <a:rPr lang="en-US" dirty="0" err="1"/>
              <a:t>quiatiatus</a:t>
            </a:r>
            <a:r>
              <a:rPr lang="en-US" dirty="0"/>
              <a:t> </a:t>
            </a:r>
            <a:r>
              <a:rPr lang="en-US" dirty="0" err="1"/>
              <a:t>parum</a:t>
            </a:r>
            <a:r>
              <a:rPr lang="en-US" dirty="0"/>
              <a:t> </a:t>
            </a:r>
            <a:r>
              <a:rPr lang="en-US" dirty="0" err="1"/>
              <a:t>harum</a:t>
            </a:r>
            <a:r>
              <a:rPr lang="en-US" dirty="0"/>
              <a:t>.  </a:t>
            </a:r>
          </a:p>
        </p:txBody>
      </p:sp>
      <p:sp>
        <p:nvSpPr>
          <p:cNvPr id="12" name="Picture Placeholder 2">
            <a:extLst>
              <a:ext uri="{FF2B5EF4-FFF2-40B4-BE49-F238E27FC236}">
                <a16:creationId xmlns:a16="http://schemas.microsoft.com/office/drawing/2014/main" id="{66BBE022-E627-C24B-BC74-71A99A8730D6}"/>
              </a:ext>
            </a:extLst>
          </p:cNvPr>
          <p:cNvSpPr>
            <a:spLocks noGrp="1"/>
          </p:cNvSpPr>
          <p:nvPr>
            <p:ph type="pic" sz="quarter" idx="17"/>
          </p:nvPr>
        </p:nvSpPr>
        <p:spPr>
          <a:xfrm>
            <a:off x="8931275" y="-11113"/>
            <a:ext cx="3260725" cy="5484813"/>
          </a:xfrm>
          <a:custGeom>
            <a:avLst/>
            <a:gdLst>
              <a:gd name="connsiteX0" fmla="*/ 0 w 3260725"/>
              <a:gd name="connsiteY0" fmla="*/ 0 h 5484813"/>
              <a:gd name="connsiteX1" fmla="*/ 3260725 w 3260725"/>
              <a:gd name="connsiteY1" fmla="*/ 0 h 5484813"/>
              <a:gd name="connsiteX2" fmla="*/ 3260725 w 3260725"/>
              <a:gd name="connsiteY2" fmla="*/ 5484813 h 5484813"/>
              <a:gd name="connsiteX3" fmla="*/ 0 w 3260725"/>
              <a:gd name="connsiteY3" fmla="*/ 5484813 h 5484813"/>
              <a:gd name="connsiteX4" fmla="*/ 0 w 3260725"/>
              <a:gd name="connsiteY4" fmla="*/ 0 h 5484813"/>
              <a:gd name="connsiteX0" fmla="*/ 0 w 3260725"/>
              <a:gd name="connsiteY0" fmla="*/ 0 h 5484813"/>
              <a:gd name="connsiteX1" fmla="*/ 3260725 w 3260725"/>
              <a:gd name="connsiteY1" fmla="*/ 0 h 5484813"/>
              <a:gd name="connsiteX2" fmla="*/ 3260725 w 3260725"/>
              <a:gd name="connsiteY2" fmla="*/ 5484813 h 5484813"/>
              <a:gd name="connsiteX3" fmla="*/ 244444 w 3260725"/>
              <a:gd name="connsiteY3" fmla="*/ 4199221 h 5484813"/>
              <a:gd name="connsiteX4" fmla="*/ 0 w 3260725"/>
              <a:gd name="connsiteY4" fmla="*/ 0 h 548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725" h="5484813">
                <a:moveTo>
                  <a:pt x="0" y="0"/>
                </a:moveTo>
                <a:lnTo>
                  <a:pt x="3260725" y="0"/>
                </a:lnTo>
                <a:lnTo>
                  <a:pt x="3260725" y="5484813"/>
                </a:lnTo>
                <a:lnTo>
                  <a:pt x="244444" y="4199221"/>
                </a:lnTo>
                <a:lnTo>
                  <a:pt x="0" y="0"/>
                </a:lnTo>
                <a:close/>
              </a:path>
            </a:pathLst>
          </a:custGeom>
        </p:spPr>
        <p:txBody>
          <a:bodyPr/>
          <a:lstStyle/>
          <a:p>
            <a:endParaRPr lang="en-US"/>
          </a:p>
        </p:txBody>
      </p:sp>
      <p:pic>
        <p:nvPicPr>
          <p:cNvPr id="13" name="Picture 12" descr="A picture containing logo&#10;&#10;Description automatically generated">
            <a:extLst>
              <a:ext uri="{FF2B5EF4-FFF2-40B4-BE49-F238E27FC236}">
                <a16:creationId xmlns:a16="http://schemas.microsoft.com/office/drawing/2014/main" id="{041D66E5-873A-CE4C-A861-A34E515346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31274" y="4313582"/>
            <a:ext cx="3260726" cy="2544417"/>
          </a:xfrm>
          <a:prstGeom prst="rect">
            <a:avLst/>
          </a:prstGeom>
        </p:spPr>
      </p:pic>
    </p:spTree>
    <p:extLst>
      <p:ext uri="{BB962C8B-B14F-4D97-AF65-F5344CB8AC3E}">
        <p14:creationId xmlns:p14="http://schemas.microsoft.com/office/powerpoint/2010/main" val="2174375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content 2">
    <p:bg>
      <p:bgPr>
        <a:solidFill>
          <a:schemeClr val="bg1"/>
        </a:solidFill>
        <a:effectLst/>
      </p:bgPr>
    </p:bg>
    <p:spTree>
      <p:nvGrpSpPr>
        <p:cNvPr id="1" name=""/>
        <p:cNvGrpSpPr/>
        <p:nvPr/>
      </p:nvGrpSpPr>
      <p:grpSpPr>
        <a:xfrm>
          <a:off x="0" y="0"/>
          <a:ext cx="0" cy="0"/>
          <a:chOff x="0" y="0"/>
          <a:chExt cx="0" cy="0"/>
        </a:xfrm>
      </p:grpSpPr>
      <p:grpSp>
        <p:nvGrpSpPr>
          <p:cNvPr id="12" name="object 2">
            <a:extLst>
              <a:ext uri="{FF2B5EF4-FFF2-40B4-BE49-F238E27FC236}">
                <a16:creationId xmlns:a16="http://schemas.microsoft.com/office/drawing/2014/main" id="{8D1E66BD-D34C-284B-9105-C80F1420E833}"/>
              </a:ext>
            </a:extLst>
          </p:cNvPr>
          <p:cNvGrpSpPr/>
          <p:nvPr userDrawn="1"/>
        </p:nvGrpSpPr>
        <p:grpSpPr>
          <a:xfrm>
            <a:off x="1222" y="0"/>
            <a:ext cx="12191144" cy="6857615"/>
            <a:chOff x="0" y="0"/>
            <a:chExt cx="20104100" cy="11308715"/>
          </a:xfrm>
          <a:solidFill>
            <a:schemeClr val="tx1"/>
          </a:solidFill>
        </p:grpSpPr>
        <p:sp>
          <p:nvSpPr>
            <p:cNvPr id="13" name="object 3">
              <a:extLst>
                <a:ext uri="{FF2B5EF4-FFF2-40B4-BE49-F238E27FC236}">
                  <a16:creationId xmlns:a16="http://schemas.microsoft.com/office/drawing/2014/main" id="{836131DA-3B98-6B49-BFB6-3BEEB78EF7D3}"/>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15735070" y="11308556"/>
                  </a:lnTo>
                  <a:lnTo>
                    <a:pt x="20104099" y="1392292"/>
                  </a:lnTo>
                  <a:lnTo>
                    <a:pt x="20104099" y="0"/>
                  </a:lnTo>
                  <a:close/>
                </a:path>
              </a:pathLst>
            </a:custGeom>
            <a:grpFill/>
          </p:spPr>
          <p:txBody>
            <a:bodyPr wrap="square" lIns="0" tIns="0" rIns="0" bIns="0" rtlCol="0"/>
            <a:lstStyle/>
            <a:p>
              <a:endParaRPr sz="662"/>
            </a:p>
          </p:txBody>
        </p:sp>
        <p:sp>
          <p:nvSpPr>
            <p:cNvPr id="14" name="object 4">
              <a:extLst>
                <a:ext uri="{FF2B5EF4-FFF2-40B4-BE49-F238E27FC236}">
                  <a16:creationId xmlns:a16="http://schemas.microsoft.com/office/drawing/2014/main" id="{9C8DADBB-5444-F840-8E4D-D86598CD3C7A}"/>
                </a:ext>
              </a:extLst>
            </p:cNvPr>
            <p:cNvSpPr/>
            <p:nvPr/>
          </p:nvSpPr>
          <p:spPr>
            <a:xfrm>
              <a:off x="16194723" y="9172896"/>
              <a:ext cx="3909695" cy="2136140"/>
            </a:xfrm>
            <a:custGeom>
              <a:avLst/>
              <a:gdLst/>
              <a:ahLst/>
              <a:cxnLst/>
              <a:rect l="l" t="t" r="r" b="b"/>
              <a:pathLst>
                <a:path w="3909694" h="2136140">
                  <a:moveTo>
                    <a:pt x="3909367" y="0"/>
                  </a:moveTo>
                  <a:lnTo>
                    <a:pt x="745003" y="444719"/>
                  </a:lnTo>
                  <a:lnTo>
                    <a:pt x="0" y="2135662"/>
                  </a:lnTo>
                  <a:lnTo>
                    <a:pt x="3909367" y="2135662"/>
                  </a:lnTo>
                  <a:lnTo>
                    <a:pt x="3909367" y="0"/>
                  </a:lnTo>
                  <a:close/>
                </a:path>
              </a:pathLst>
            </a:custGeom>
            <a:grpFill/>
          </p:spPr>
          <p:txBody>
            <a:bodyPr wrap="square" lIns="0" tIns="0" rIns="0" bIns="0" rtlCol="0"/>
            <a:lstStyle/>
            <a:p>
              <a:endParaRPr sz="662"/>
            </a:p>
          </p:txBody>
        </p:sp>
      </p:grpSp>
      <p:sp>
        <p:nvSpPr>
          <p:cNvPr id="16" name="Title 1">
            <a:extLst>
              <a:ext uri="{FF2B5EF4-FFF2-40B4-BE49-F238E27FC236}">
                <a16:creationId xmlns:a16="http://schemas.microsoft.com/office/drawing/2014/main" id="{A9742E3B-B7FE-0B42-9BC7-F938EBB3915A}"/>
              </a:ext>
            </a:extLst>
          </p:cNvPr>
          <p:cNvSpPr>
            <a:spLocks noGrp="1"/>
          </p:cNvSpPr>
          <p:nvPr>
            <p:ph type="title" hasCustomPrompt="1"/>
          </p:nvPr>
        </p:nvSpPr>
        <p:spPr>
          <a:xfrm>
            <a:off x="838199" y="4773201"/>
            <a:ext cx="4114800" cy="1019573"/>
          </a:xfrm>
        </p:spPr>
        <p:txBody>
          <a:bodyPr anchor="t" anchorCtr="0">
            <a:noAutofit/>
          </a:bodyPr>
          <a:lstStyle>
            <a:lvl1pPr>
              <a:lnSpc>
                <a:spcPts val="4000"/>
              </a:lnSpc>
              <a:defRPr sz="4000" b="1">
                <a:solidFill>
                  <a:schemeClr val="accent1"/>
                </a:solidFill>
              </a:defRPr>
            </a:lvl1pPr>
          </a:lstStyle>
          <a:p>
            <a:r>
              <a:rPr lang="en-GB" dirty="0"/>
              <a:t>Headline second line</a:t>
            </a:r>
            <a:endParaRPr lang="en-US" dirty="0"/>
          </a:p>
        </p:txBody>
      </p:sp>
      <p:sp>
        <p:nvSpPr>
          <p:cNvPr id="3" name="Text Placeholder 2">
            <a:extLst>
              <a:ext uri="{FF2B5EF4-FFF2-40B4-BE49-F238E27FC236}">
                <a16:creationId xmlns:a16="http://schemas.microsoft.com/office/drawing/2014/main" id="{0F12C5D3-90F4-7E48-9A0D-E657BA0A8D7B}"/>
              </a:ext>
            </a:extLst>
          </p:cNvPr>
          <p:cNvSpPr>
            <a:spLocks noGrp="1"/>
          </p:cNvSpPr>
          <p:nvPr>
            <p:ph type="body" sz="quarter" idx="13" hasCustomPrompt="1"/>
          </p:nvPr>
        </p:nvSpPr>
        <p:spPr>
          <a:xfrm>
            <a:off x="838199" y="875625"/>
            <a:ext cx="9279577" cy="3852309"/>
          </a:xfrm>
        </p:spPr>
        <p:txBody>
          <a:bodyPr/>
          <a:lstStyle>
            <a:lvl1pPr marL="0" indent="0">
              <a:buNone/>
              <a:defRPr sz="4400" b="1">
                <a:solidFill>
                  <a:schemeClr val="bg2"/>
                </a:solidFill>
              </a:defRPr>
            </a:lvl1pPr>
          </a:lstStyle>
          <a:p>
            <a:pPr lvl="0"/>
            <a:r>
              <a:rPr lang="en-US" dirty="0"/>
              <a:t>Lorem ipsum dele cep </a:t>
            </a:r>
            <a:r>
              <a:rPr lang="en-US" dirty="0" err="1"/>
              <a:t>erspist</a:t>
            </a:r>
            <a:r>
              <a:rPr lang="en-US" dirty="0"/>
              <a:t> quo </a:t>
            </a:r>
            <a:r>
              <a:rPr lang="en-US" dirty="0" err="1"/>
              <a:t>esti</a:t>
            </a:r>
            <a:r>
              <a:rPr lang="en-US" dirty="0"/>
              <a:t> </a:t>
            </a:r>
            <a:r>
              <a:rPr lang="en-US" dirty="0" err="1"/>
              <a:t>debis</a:t>
            </a:r>
            <a:r>
              <a:rPr lang="en-US" dirty="0"/>
              <a:t> </a:t>
            </a:r>
            <a:r>
              <a:rPr lang="en-US" dirty="0" err="1"/>
              <a:t>dusda</a:t>
            </a:r>
            <a:r>
              <a:rPr lang="en-US" dirty="0"/>
              <a:t> </a:t>
            </a:r>
            <a:r>
              <a:rPr lang="en-US" dirty="0" err="1"/>
              <a:t>esectet</a:t>
            </a:r>
            <a:r>
              <a:rPr lang="en-US" dirty="0"/>
              <a:t> </a:t>
            </a:r>
            <a:r>
              <a:rPr lang="en-US" dirty="0" err="1"/>
              <a:t>unt</a:t>
            </a:r>
            <a:r>
              <a:rPr lang="en-US" dirty="0"/>
              <a:t> </a:t>
            </a:r>
            <a:r>
              <a:rPr lang="en-US" dirty="0" err="1"/>
              <a:t>quund</a:t>
            </a:r>
            <a:r>
              <a:rPr lang="en-US" dirty="0"/>
              <a:t> minis </a:t>
            </a:r>
            <a:r>
              <a:rPr lang="en-US" dirty="0" err="1"/>
              <a:t>rehentem</a:t>
            </a:r>
            <a:r>
              <a:rPr lang="en-US" dirty="0"/>
              <a:t> </a:t>
            </a:r>
            <a:r>
              <a:rPr lang="en-US" dirty="0" err="1"/>
              <a:t>fugia</a:t>
            </a:r>
            <a:r>
              <a:rPr lang="en-US" dirty="0"/>
              <a:t>, </a:t>
            </a:r>
            <a:r>
              <a:rPr lang="en-US" dirty="0" err="1"/>
              <a:t>sitiam</a:t>
            </a:r>
            <a:r>
              <a:rPr lang="en-US" dirty="0"/>
              <a:t> </a:t>
            </a:r>
            <a:r>
              <a:rPr lang="en-US" dirty="0" err="1"/>
              <a:t>nos</a:t>
            </a:r>
            <a:r>
              <a:rPr lang="en-US" dirty="0"/>
              <a:t> arum, </a:t>
            </a:r>
            <a:r>
              <a:rPr lang="en-US" dirty="0" err="1"/>
              <a:t>coriata</a:t>
            </a:r>
            <a:r>
              <a:rPr lang="en-US" dirty="0"/>
              <a:t> </a:t>
            </a:r>
            <a:r>
              <a:rPr lang="en-US" dirty="0" err="1"/>
              <a:t>eque</a:t>
            </a:r>
            <a:r>
              <a:rPr lang="en-US" dirty="0"/>
              <a:t>.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a:t>
            </a:r>
            <a:r>
              <a:rPr lang="en-US" dirty="0" err="1"/>
              <a:t>quiatiatus</a:t>
            </a:r>
            <a:r>
              <a:rPr lang="en-US" dirty="0"/>
              <a:t> </a:t>
            </a:r>
            <a:r>
              <a:rPr lang="en-US" dirty="0" err="1"/>
              <a:t>parum</a:t>
            </a:r>
            <a:r>
              <a:rPr lang="en-US" dirty="0"/>
              <a:t> </a:t>
            </a:r>
            <a:r>
              <a:rPr lang="en-US" dirty="0" err="1"/>
              <a:t>harum</a:t>
            </a:r>
            <a:r>
              <a:rPr lang="en-US" dirty="0"/>
              <a:t>.  </a:t>
            </a:r>
          </a:p>
        </p:txBody>
      </p:sp>
      <p:pic>
        <p:nvPicPr>
          <p:cNvPr id="11" name="Picture 10" descr="A picture containing text&#10;&#10;Description automatically generated">
            <a:extLst>
              <a:ext uri="{FF2B5EF4-FFF2-40B4-BE49-F238E27FC236}">
                <a16:creationId xmlns:a16="http://schemas.microsoft.com/office/drawing/2014/main" id="{D40F5201-5138-E141-A685-7F63AD86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21156" y="1381538"/>
            <a:ext cx="2370843" cy="4192789"/>
          </a:xfrm>
          <a:prstGeom prst="rect">
            <a:avLst/>
          </a:prstGeom>
        </p:spPr>
      </p:pic>
    </p:spTree>
    <p:extLst>
      <p:ext uri="{BB962C8B-B14F-4D97-AF65-F5344CB8AC3E}">
        <p14:creationId xmlns:p14="http://schemas.microsoft.com/office/powerpoint/2010/main" val="2003015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4781D0-2E57-E44D-B454-B1BA359B420D}"/>
              </a:ext>
            </a:extLst>
          </p:cNvPr>
          <p:cNvSpPr>
            <a:spLocks noGrp="1"/>
          </p:cNvSpPr>
          <p:nvPr>
            <p:ph type="pic" sz="quarter" idx="13"/>
          </p:nvPr>
        </p:nvSpPr>
        <p:spPr>
          <a:xfrm>
            <a:off x="-11635" y="0"/>
            <a:ext cx="11029951" cy="6870700"/>
          </a:xfrm>
          <a:custGeom>
            <a:avLst/>
            <a:gdLst>
              <a:gd name="connsiteX0" fmla="*/ 0 w 11029951"/>
              <a:gd name="connsiteY0" fmla="*/ 0 h 6870700"/>
              <a:gd name="connsiteX1" fmla="*/ 11029951 w 11029951"/>
              <a:gd name="connsiteY1" fmla="*/ 0 h 6870700"/>
              <a:gd name="connsiteX2" fmla="*/ 11029951 w 11029951"/>
              <a:gd name="connsiteY2" fmla="*/ 6870700 h 6870700"/>
              <a:gd name="connsiteX3" fmla="*/ 0 w 11029951"/>
              <a:gd name="connsiteY3" fmla="*/ 6870700 h 6870700"/>
              <a:gd name="connsiteX4" fmla="*/ 0 w 11029951"/>
              <a:gd name="connsiteY4" fmla="*/ 0 h 6870700"/>
              <a:gd name="connsiteX0" fmla="*/ 0 w 11029951"/>
              <a:gd name="connsiteY0" fmla="*/ 0 h 6870700"/>
              <a:gd name="connsiteX1" fmla="*/ 9146830 w 11029951"/>
              <a:gd name="connsiteY1" fmla="*/ 0 h 6870700"/>
              <a:gd name="connsiteX2" fmla="*/ 11029951 w 11029951"/>
              <a:gd name="connsiteY2" fmla="*/ 6870700 h 6870700"/>
              <a:gd name="connsiteX3" fmla="*/ 0 w 11029951"/>
              <a:gd name="connsiteY3" fmla="*/ 6870700 h 6870700"/>
              <a:gd name="connsiteX4" fmla="*/ 0 w 11029951"/>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951" h="6870700">
                <a:moveTo>
                  <a:pt x="0" y="0"/>
                </a:moveTo>
                <a:lnTo>
                  <a:pt x="9146830" y="0"/>
                </a:lnTo>
                <a:lnTo>
                  <a:pt x="11029951" y="6870700"/>
                </a:lnTo>
                <a:lnTo>
                  <a:pt x="0" y="6870700"/>
                </a:lnTo>
                <a:lnTo>
                  <a:pt x="0" y="0"/>
                </a:lnTo>
                <a:close/>
              </a:path>
            </a:pathLst>
          </a:custGeom>
        </p:spPr>
        <p:txBody>
          <a:bodyPr/>
          <a:lstStyle/>
          <a:p>
            <a:endParaRPr lang="en-US"/>
          </a:p>
        </p:txBody>
      </p:sp>
      <p:sp>
        <p:nvSpPr>
          <p:cNvPr id="18" name="object 4">
            <a:extLst>
              <a:ext uri="{FF2B5EF4-FFF2-40B4-BE49-F238E27FC236}">
                <a16:creationId xmlns:a16="http://schemas.microsoft.com/office/drawing/2014/main" id="{7FFBBF3C-8D32-9C4C-8049-401D0937DDD4}"/>
              </a:ext>
            </a:extLst>
          </p:cNvPr>
          <p:cNvSpPr/>
          <p:nvPr/>
        </p:nvSpPr>
        <p:spPr>
          <a:xfrm>
            <a:off x="11018316" y="4732239"/>
            <a:ext cx="1174061" cy="2125556"/>
          </a:xfrm>
          <a:custGeom>
            <a:avLst/>
            <a:gdLst/>
            <a:ahLst/>
            <a:cxnLst/>
            <a:rect l="l" t="t" r="r" b="b"/>
            <a:pathLst>
              <a:path w="1936115" h="3505200">
                <a:moveTo>
                  <a:pt x="1936087" y="0"/>
                </a:moveTo>
                <a:lnTo>
                  <a:pt x="0" y="2076209"/>
                </a:lnTo>
                <a:lnTo>
                  <a:pt x="388710" y="3504741"/>
                </a:lnTo>
                <a:lnTo>
                  <a:pt x="1936087" y="3504741"/>
                </a:lnTo>
                <a:lnTo>
                  <a:pt x="1936087" y="0"/>
                </a:lnTo>
                <a:close/>
              </a:path>
            </a:pathLst>
          </a:custGeom>
          <a:solidFill>
            <a:schemeClr val="tx1"/>
          </a:solidFill>
        </p:spPr>
        <p:txBody>
          <a:bodyPr wrap="square" lIns="0" tIns="0" rIns="0" bIns="0" rtlCol="0"/>
          <a:lstStyle/>
          <a:p>
            <a:endParaRPr sz="662"/>
          </a:p>
        </p:txBody>
      </p:sp>
      <p:pic>
        <p:nvPicPr>
          <p:cNvPr id="7" name="Picture 6" descr="A picture containing text&#10;&#10;Description automatically generated">
            <a:extLst>
              <a:ext uri="{FF2B5EF4-FFF2-40B4-BE49-F238E27FC236}">
                <a16:creationId xmlns:a16="http://schemas.microsoft.com/office/drawing/2014/main" id="{C1F7A593-DAF0-6649-A92F-05D0C51859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408" b="15073"/>
          <a:stretch/>
        </p:blipFill>
        <p:spPr>
          <a:xfrm>
            <a:off x="9193696" y="0"/>
            <a:ext cx="2998304" cy="5824330"/>
          </a:xfrm>
          <a:prstGeom prst="rect">
            <a:avLst/>
          </a:prstGeom>
        </p:spPr>
      </p:pic>
    </p:spTree>
    <p:extLst>
      <p:ext uri="{BB962C8B-B14F-4D97-AF65-F5344CB8AC3E}">
        <p14:creationId xmlns:p14="http://schemas.microsoft.com/office/powerpoint/2010/main" val="84853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B0945F-B171-1B46-AF80-AE450A2DDF13}"/>
              </a:ext>
            </a:extLst>
          </p:cNvPr>
          <p:cNvSpPr>
            <a:spLocks noGrp="1"/>
          </p:cNvSpPr>
          <p:nvPr>
            <p:ph type="dt" sz="half" idx="10"/>
          </p:nvPr>
        </p:nvSpPr>
        <p:spPr/>
        <p:txBody>
          <a:bodyPr/>
          <a:lstStyle/>
          <a:p>
            <a:fld id="{14EAC4D1-B026-E14D-BA30-BD65BCD6A5D5}" type="datetimeFigureOut">
              <a:rPr lang="en-US" smtClean="0"/>
              <a:t>9/10/2024</a:t>
            </a:fld>
            <a:endParaRPr lang="en-US"/>
          </a:p>
        </p:txBody>
      </p:sp>
      <p:sp>
        <p:nvSpPr>
          <p:cNvPr id="5" name="Footer Placeholder 4">
            <a:extLst>
              <a:ext uri="{FF2B5EF4-FFF2-40B4-BE49-F238E27FC236}">
                <a16:creationId xmlns:a16="http://schemas.microsoft.com/office/drawing/2014/main" id="{71BD8283-BA1B-FF49-866F-79E99CB5D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EBEEF-A168-DF48-AB32-DC013CDAD534}"/>
              </a:ext>
            </a:extLst>
          </p:cNvPr>
          <p:cNvSpPr>
            <a:spLocks noGrp="1"/>
          </p:cNvSpPr>
          <p:nvPr>
            <p:ph type="sldNum" sz="quarter" idx="12"/>
          </p:nvPr>
        </p:nvSpPr>
        <p:spPr/>
        <p:txBody>
          <a:bodyPr/>
          <a:lstStyle/>
          <a:p>
            <a:fld id="{BD40F6EB-23C3-3041-9FAD-F604CA3CDAD8}" type="slidenum">
              <a:rPr lang="en-US" smtClean="0"/>
              <a:t>‹#›</a:t>
            </a:fld>
            <a:endParaRPr lang="en-US"/>
          </a:p>
        </p:txBody>
      </p:sp>
      <p:sp>
        <p:nvSpPr>
          <p:cNvPr id="9" name="object 2">
            <a:extLst>
              <a:ext uri="{FF2B5EF4-FFF2-40B4-BE49-F238E27FC236}">
                <a16:creationId xmlns:a16="http://schemas.microsoft.com/office/drawing/2014/main" id="{06350C93-DC44-F44A-AC48-DCF4F8D9EF04}"/>
              </a:ext>
            </a:extLst>
          </p:cNvPr>
          <p:cNvSpPr/>
          <p:nvPr userDrawn="1"/>
        </p:nvSpPr>
        <p:spPr>
          <a:xfrm>
            <a:off x="0" y="385"/>
            <a:ext cx="10988588" cy="6857615"/>
          </a:xfrm>
          <a:custGeom>
            <a:avLst/>
            <a:gdLst/>
            <a:ahLst/>
            <a:cxnLst/>
            <a:rect l="l" t="t" r="r" b="b"/>
            <a:pathLst>
              <a:path w="18120995" h="11308715">
                <a:moveTo>
                  <a:pt x="15043416" y="0"/>
                </a:moveTo>
                <a:lnTo>
                  <a:pt x="0" y="0"/>
                </a:lnTo>
                <a:lnTo>
                  <a:pt x="0" y="11308556"/>
                </a:lnTo>
                <a:lnTo>
                  <a:pt x="18120579" y="11308556"/>
                </a:lnTo>
                <a:lnTo>
                  <a:pt x="15043416" y="0"/>
                </a:lnTo>
                <a:close/>
              </a:path>
            </a:pathLst>
          </a:custGeom>
          <a:solidFill>
            <a:schemeClr val="tx1"/>
          </a:solidFill>
        </p:spPr>
        <p:txBody>
          <a:bodyPr wrap="square" lIns="0" tIns="0" rIns="0" bIns="0" rtlCol="0"/>
          <a:lstStyle/>
          <a:p>
            <a:endParaRPr sz="662"/>
          </a:p>
        </p:txBody>
      </p:sp>
      <p:sp>
        <p:nvSpPr>
          <p:cNvPr id="12" name="object 4">
            <a:extLst>
              <a:ext uri="{FF2B5EF4-FFF2-40B4-BE49-F238E27FC236}">
                <a16:creationId xmlns:a16="http://schemas.microsoft.com/office/drawing/2014/main" id="{4D2F5F15-BEE4-0849-94CD-C130A796FA9B}"/>
              </a:ext>
            </a:extLst>
          </p:cNvPr>
          <p:cNvSpPr/>
          <p:nvPr/>
        </p:nvSpPr>
        <p:spPr>
          <a:xfrm>
            <a:off x="11018316" y="4732239"/>
            <a:ext cx="1174061" cy="2125556"/>
          </a:xfrm>
          <a:custGeom>
            <a:avLst/>
            <a:gdLst/>
            <a:ahLst/>
            <a:cxnLst/>
            <a:rect l="l" t="t" r="r" b="b"/>
            <a:pathLst>
              <a:path w="1936115" h="3505200">
                <a:moveTo>
                  <a:pt x="1936087" y="0"/>
                </a:moveTo>
                <a:lnTo>
                  <a:pt x="0" y="2076209"/>
                </a:lnTo>
                <a:lnTo>
                  <a:pt x="388710" y="3504741"/>
                </a:lnTo>
                <a:lnTo>
                  <a:pt x="1936087" y="3504741"/>
                </a:lnTo>
                <a:lnTo>
                  <a:pt x="1936087" y="0"/>
                </a:lnTo>
                <a:close/>
              </a:path>
            </a:pathLst>
          </a:custGeom>
          <a:solidFill>
            <a:srgbClr val="003B5C"/>
          </a:solidFill>
        </p:spPr>
        <p:txBody>
          <a:bodyPr wrap="square" lIns="0" tIns="0" rIns="0" bIns="0" rtlCol="0"/>
          <a:lstStyle/>
          <a:p>
            <a:endParaRPr sz="662"/>
          </a:p>
        </p:txBody>
      </p:sp>
      <p:sp>
        <p:nvSpPr>
          <p:cNvPr id="47" name="Text Placeholder 10">
            <a:extLst>
              <a:ext uri="{FF2B5EF4-FFF2-40B4-BE49-F238E27FC236}">
                <a16:creationId xmlns:a16="http://schemas.microsoft.com/office/drawing/2014/main" id="{D60455F0-CF65-EB48-B38F-4D753B3E9FD8}"/>
              </a:ext>
            </a:extLst>
          </p:cNvPr>
          <p:cNvSpPr>
            <a:spLocks noGrp="1"/>
          </p:cNvSpPr>
          <p:nvPr userDrawn="1">
            <p:ph type="body" sz="quarter" idx="13" hasCustomPrompt="1"/>
          </p:nvPr>
        </p:nvSpPr>
        <p:spPr>
          <a:xfrm>
            <a:off x="844454" y="2513550"/>
            <a:ext cx="4027842" cy="982348"/>
          </a:xfrm>
        </p:spPr>
        <p:txBody>
          <a:bodyPr>
            <a:noAutofit/>
          </a:bodyPr>
          <a:lstStyle>
            <a:lvl1pPr>
              <a:buNone/>
              <a:defRPr sz="6000" b="1">
                <a:solidFill>
                  <a:schemeClr val="accent1"/>
                </a:solidFill>
                <a:latin typeface="+mj-lt"/>
              </a:defRPr>
            </a:lvl1pPr>
          </a:lstStyle>
          <a:p>
            <a:pPr lvl="0"/>
            <a:r>
              <a:rPr lang="en-US" dirty="0"/>
              <a:t>Thank you</a:t>
            </a:r>
          </a:p>
        </p:txBody>
      </p:sp>
      <p:grpSp>
        <p:nvGrpSpPr>
          <p:cNvPr id="53" name="Group 52">
            <a:extLst>
              <a:ext uri="{FF2B5EF4-FFF2-40B4-BE49-F238E27FC236}">
                <a16:creationId xmlns:a16="http://schemas.microsoft.com/office/drawing/2014/main" id="{BFE7BBC4-61C3-2647-B9DC-15F1AF04584F}"/>
              </a:ext>
            </a:extLst>
          </p:cNvPr>
          <p:cNvGrpSpPr/>
          <p:nvPr userDrawn="1"/>
        </p:nvGrpSpPr>
        <p:grpSpPr>
          <a:xfrm>
            <a:off x="838200" y="5689055"/>
            <a:ext cx="3888827" cy="566430"/>
            <a:chOff x="3168431" y="5404544"/>
            <a:chExt cx="3888827" cy="566430"/>
          </a:xfrm>
        </p:grpSpPr>
        <p:sp>
          <p:nvSpPr>
            <p:cNvPr id="54" name="object 7">
              <a:extLst>
                <a:ext uri="{FF2B5EF4-FFF2-40B4-BE49-F238E27FC236}">
                  <a16:creationId xmlns:a16="http://schemas.microsoft.com/office/drawing/2014/main" id="{7A92AE4D-88D5-3349-94CB-3AF8301397AD}"/>
                </a:ext>
              </a:extLst>
            </p:cNvPr>
            <p:cNvSpPr/>
            <p:nvPr/>
          </p:nvSpPr>
          <p:spPr>
            <a:xfrm>
              <a:off x="5349215" y="5512193"/>
              <a:ext cx="163267" cy="171354"/>
            </a:xfrm>
            <a:custGeom>
              <a:avLst/>
              <a:gdLst/>
              <a:ahLst/>
              <a:cxnLst/>
              <a:rect l="l" t="t" r="r" b="b"/>
              <a:pathLst>
                <a:path w="269240" h="282575">
                  <a:moveTo>
                    <a:pt x="158832" y="0"/>
                  </a:moveTo>
                  <a:lnTo>
                    <a:pt x="133065" y="2130"/>
                  </a:lnTo>
                  <a:lnTo>
                    <a:pt x="110124" y="8426"/>
                  </a:lnTo>
                  <a:lnTo>
                    <a:pt x="89968" y="18747"/>
                  </a:lnTo>
                  <a:lnTo>
                    <a:pt x="72552" y="32951"/>
                  </a:lnTo>
                  <a:lnTo>
                    <a:pt x="72552" y="8219"/>
                  </a:lnTo>
                  <a:lnTo>
                    <a:pt x="0" y="8219"/>
                  </a:lnTo>
                  <a:lnTo>
                    <a:pt x="0" y="282483"/>
                  </a:lnTo>
                  <a:lnTo>
                    <a:pt x="72552" y="282483"/>
                  </a:lnTo>
                  <a:lnTo>
                    <a:pt x="72552" y="161052"/>
                  </a:lnTo>
                  <a:lnTo>
                    <a:pt x="77403" y="117981"/>
                  </a:lnTo>
                  <a:lnTo>
                    <a:pt x="91166" y="88622"/>
                  </a:lnTo>
                  <a:lnTo>
                    <a:pt x="112658" y="71841"/>
                  </a:lnTo>
                  <a:lnTo>
                    <a:pt x="140697" y="66500"/>
                  </a:lnTo>
                  <a:lnTo>
                    <a:pt x="163526" y="71136"/>
                  </a:lnTo>
                  <a:lnTo>
                    <a:pt x="181041" y="84219"/>
                  </a:lnTo>
                  <a:lnTo>
                    <a:pt x="192266" y="104516"/>
                  </a:lnTo>
                  <a:lnTo>
                    <a:pt x="196224" y="130791"/>
                  </a:lnTo>
                  <a:lnTo>
                    <a:pt x="196224" y="282483"/>
                  </a:lnTo>
                  <a:lnTo>
                    <a:pt x="268777" y="282483"/>
                  </a:lnTo>
                  <a:lnTo>
                    <a:pt x="268777" y="115389"/>
                  </a:lnTo>
                  <a:lnTo>
                    <a:pt x="260877" y="68606"/>
                  </a:lnTo>
                  <a:lnTo>
                    <a:pt x="238550" y="32136"/>
                  </a:lnTo>
                  <a:lnTo>
                    <a:pt x="203850" y="8445"/>
                  </a:lnTo>
                  <a:lnTo>
                    <a:pt x="158832" y="0"/>
                  </a:lnTo>
                  <a:close/>
                </a:path>
              </a:pathLst>
            </a:custGeom>
            <a:solidFill>
              <a:srgbClr val="FFFFFF"/>
            </a:solidFill>
          </p:spPr>
          <p:txBody>
            <a:bodyPr wrap="square" lIns="0" tIns="0" rIns="0" bIns="0" rtlCol="0"/>
            <a:lstStyle/>
            <a:p>
              <a:endParaRPr sz="662"/>
            </a:p>
          </p:txBody>
        </p:sp>
        <p:pic>
          <p:nvPicPr>
            <p:cNvPr id="55" name="object 8">
              <a:extLst>
                <a:ext uri="{FF2B5EF4-FFF2-40B4-BE49-F238E27FC236}">
                  <a16:creationId xmlns:a16="http://schemas.microsoft.com/office/drawing/2014/main" id="{0E946A9F-70AB-E04A-BF93-6E3BC33C488D}"/>
                </a:ext>
              </a:extLst>
            </p:cNvPr>
            <p:cNvPicPr/>
            <p:nvPr/>
          </p:nvPicPr>
          <p:blipFill>
            <a:blip r:embed="rId2" cstate="screen">
              <a:extLst>
                <a:ext uri="{28A0092B-C50C-407E-A947-70E740481C1C}">
                  <a14:useLocalDpi xmlns:a14="http://schemas.microsoft.com/office/drawing/2010/main"/>
                </a:ext>
              </a:extLst>
            </a:blip>
            <a:stretch>
              <a:fillRect/>
            </a:stretch>
          </p:blipFill>
          <p:spPr>
            <a:xfrm>
              <a:off x="5390171" y="5785918"/>
              <a:ext cx="103942" cy="103942"/>
            </a:xfrm>
            <a:prstGeom prst="rect">
              <a:avLst/>
            </a:prstGeom>
          </p:spPr>
        </p:pic>
        <p:grpSp>
          <p:nvGrpSpPr>
            <p:cNvPr id="56" name="object 9">
              <a:extLst>
                <a:ext uri="{FF2B5EF4-FFF2-40B4-BE49-F238E27FC236}">
                  <a16:creationId xmlns:a16="http://schemas.microsoft.com/office/drawing/2014/main" id="{5934527D-00E1-D549-9E1C-B32DC33501D7}"/>
                </a:ext>
              </a:extLst>
            </p:cNvPr>
            <p:cNvGrpSpPr/>
            <p:nvPr/>
          </p:nvGrpSpPr>
          <p:grpSpPr>
            <a:xfrm>
              <a:off x="5526626" y="5443531"/>
              <a:ext cx="1530632" cy="477865"/>
              <a:chOff x="9111801" y="8976785"/>
              <a:chExt cx="2524125" cy="788035"/>
            </a:xfrm>
          </p:grpSpPr>
          <p:sp>
            <p:nvSpPr>
              <p:cNvPr id="72" name="object 10">
                <a:extLst>
                  <a:ext uri="{FF2B5EF4-FFF2-40B4-BE49-F238E27FC236}">
                    <a16:creationId xmlns:a16="http://schemas.microsoft.com/office/drawing/2014/main" id="{A5E1C6AF-CE28-7348-8C80-534BEA5957F4}"/>
                  </a:ext>
                </a:extLst>
              </p:cNvPr>
              <p:cNvSpPr/>
              <p:nvPr/>
            </p:nvSpPr>
            <p:spPr>
              <a:xfrm>
                <a:off x="9214498" y="8976785"/>
                <a:ext cx="2421890" cy="489584"/>
              </a:xfrm>
              <a:custGeom>
                <a:avLst/>
                <a:gdLst/>
                <a:ahLst/>
                <a:cxnLst/>
                <a:rect l="l" t="t" r="r" b="b"/>
                <a:pathLst>
                  <a:path w="2421890" h="489584">
                    <a:moveTo>
                      <a:pt x="372122" y="395719"/>
                    </a:moveTo>
                    <a:lnTo>
                      <a:pt x="340080" y="317093"/>
                    </a:lnTo>
                    <a:lnTo>
                      <a:pt x="312547" y="249516"/>
                    </a:lnTo>
                    <a:lnTo>
                      <a:pt x="259016" y="118160"/>
                    </a:lnTo>
                    <a:lnTo>
                      <a:pt x="235826" y="61264"/>
                    </a:lnTo>
                    <a:lnTo>
                      <a:pt x="235826" y="249516"/>
                    </a:lnTo>
                    <a:lnTo>
                      <a:pt x="136296" y="249516"/>
                    </a:lnTo>
                    <a:lnTo>
                      <a:pt x="186321" y="118160"/>
                    </a:lnTo>
                    <a:lnTo>
                      <a:pt x="235826" y="249516"/>
                    </a:lnTo>
                    <a:lnTo>
                      <a:pt x="235826" y="61264"/>
                    </a:lnTo>
                    <a:lnTo>
                      <a:pt x="222059" y="27470"/>
                    </a:lnTo>
                    <a:lnTo>
                      <a:pt x="150050" y="27470"/>
                    </a:lnTo>
                    <a:lnTo>
                      <a:pt x="0" y="395719"/>
                    </a:lnTo>
                    <a:lnTo>
                      <a:pt x="80784" y="395719"/>
                    </a:lnTo>
                    <a:lnTo>
                      <a:pt x="110477" y="317093"/>
                    </a:lnTo>
                    <a:lnTo>
                      <a:pt x="261658" y="317093"/>
                    </a:lnTo>
                    <a:lnTo>
                      <a:pt x="291338" y="395719"/>
                    </a:lnTo>
                    <a:lnTo>
                      <a:pt x="372122" y="395719"/>
                    </a:lnTo>
                    <a:close/>
                  </a:path>
                  <a:path w="2421890" h="489584">
                    <a:moveTo>
                      <a:pt x="647357" y="321513"/>
                    </a:moveTo>
                    <a:lnTo>
                      <a:pt x="581431" y="297891"/>
                    </a:lnTo>
                    <a:lnTo>
                      <a:pt x="569137" y="315899"/>
                    </a:lnTo>
                    <a:lnTo>
                      <a:pt x="553948" y="328180"/>
                    </a:lnTo>
                    <a:lnTo>
                      <a:pt x="536282" y="335203"/>
                    </a:lnTo>
                    <a:lnTo>
                      <a:pt x="516572" y="337439"/>
                    </a:lnTo>
                    <a:lnTo>
                      <a:pt x="485368" y="331812"/>
                    </a:lnTo>
                    <a:lnTo>
                      <a:pt x="461238" y="315861"/>
                    </a:lnTo>
                    <a:lnTo>
                      <a:pt x="445681" y="291071"/>
                    </a:lnTo>
                    <a:lnTo>
                      <a:pt x="440169" y="258864"/>
                    </a:lnTo>
                    <a:lnTo>
                      <a:pt x="445681" y="226783"/>
                    </a:lnTo>
                    <a:lnTo>
                      <a:pt x="461238" y="201777"/>
                    </a:lnTo>
                    <a:lnTo>
                      <a:pt x="485368" y="185521"/>
                    </a:lnTo>
                    <a:lnTo>
                      <a:pt x="516572" y="179730"/>
                    </a:lnTo>
                    <a:lnTo>
                      <a:pt x="535927" y="181952"/>
                    </a:lnTo>
                    <a:lnTo>
                      <a:pt x="553173" y="188849"/>
                    </a:lnTo>
                    <a:lnTo>
                      <a:pt x="567651" y="200799"/>
                    </a:lnTo>
                    <a:lnTo>
                      <a:pt x="578650" y="218186"/>
                    </a:lnTo>
                    <a:lnTo>
                      <a:pt x="645718" y="192354"/>
                    </a:lnTo>
                    <a:lnTo>
                      <a:pt x="623468" y="159346"/>
                    </a:lnTo>
                    <a:lnTo>
                      <a:pt x="593318" y="134442"/>
                    </a:lnTo>
                    <a:lnTo>
                      <a:pt x="557085" y="118719"/>
                    </a:lnTo>
                    <a:lnTo>
                      <a:pt x="516572" y="113245"/>
                    </a:lnTo>
                    <a:lnTo>
                      <a:pt x="470484" y="120103"/>
                    </a:lnTo>
                    <a:lnTo>
                      <a:pt x="430225" y="139661"/>
                    </a:lnTo>
                    <a:lnTo>
                      <a:pt x="398348" y="170332"/>
                    </a:lnTo>
                    <a:lnTo>
                      <a:pt x="377355" y="210591"/>
                    </a:lnTo>
                    <a:lnTo>
                      <a:pt x="369798" y="258864"/>
                    </a:lnTo>
                    <a:lnTo>
                      <a:pt x="377355" y="307086"/>
                    </a:lnTo>
                    <a:lnTo>
                      <a:pt x="398348" y="347218"/>
                    </a:lnTo>
                    <a:lnTo>
                      <a:pt x="430225" y="377761"/>
                    </a:lnTo>
                    <a:lnTo>
                      <a:pt x="470484" y="397179"/>
                    </a:lnTo>
                    <a:lnTo>
                      <a:pt x="516572" y="403999"/>
                    </a:lnTo>
                    <a:lnTo>
                      <a:pt x="558558" y="398297"/>
                    </a:lnTo>
                    <a:lnTo>
                      <a:pt x="595782" y="381914"/>
                    </a:lnTo>
                    <a:lnTo>
                      <a:pt x="626084" y="355955"/>
                    </a:lnTo>
                    <a:lnTo>
                      <a:pt x="647357" y="321513"/>
                    </a:lnTo>
                    <a:close/>
                  </a:path>
                  <a:path w="2421890" h="489584">
                    <a:moveTo>
                      <a:pt x="961428" y="121462"/>
                    </a:moveTo>
                    <a:lnTo>
                      <a:pt x="888860" y="121462"/>
                    </a:lnTo>
                    <a:lnTo>
                      <a:pt x="888860" y="143421"/>
                    </a:lnTo>
                    <a:lnTo>
                      <a:pt x="888860" y="258876"/>
                    </a:lnTo>
                    <a:lnTo>
                      <a:pt x="882154" y="293014"/>
                    </a:lnTo>
                    <a:lnTo>
                      <a:pt x="864476" y="318795"/>
                    </a:lnTo>
                    <a:lnTo>
                      <a:pt x="839495" y="335089"/>
                    </a:lnTo>
                    <a:lnTo>
                      <a:pt x="810869" y="340779"/>
                    </a:lnTo>
                    <a:lnTo>
                      <a:pt x="780275" y="335089"/>
                    </a:lnTo>
                    <a:lnTo>
                      <a:pt x="755878" y="318795"/>
                    </a:lnTo>
                    <a:lnTo>
                      <a:pt x="739736" y="293014"/>
                    </a:lnTo>
                    <a:lnTo>
                      <a:pt x="733894" y="258876"/>
                    </a:lnTo>
                    <a:lnTo>
                      <a:pt x="739736" y="224637"/>
                    </a:lnTo>
                    <a:lnTo>
                      <a:pt x="755878" y="198653"/>
                    </a:lnTo>
                    <a:lnTo>
                      <a:pt x="780275" y="182156"/>
                    </a:lnTo>
                    <a:lnTo>
                      <a:pt x="810869" y="176390"/>
                    </a:lnTo>
                    <a:lnTo>
                      <a:pt x="839495" y="182156"/>
                    </a:lnTo>
                    <a:lnTo>
                      <a:pt x="864476" y="198653"/>
                    </a:lnTo>
                    <a:lnTo>
                      <a:pt x="882154" y="224637"/>
                    </a:lnTo>
                    <a:lnTo>
                      <a:pt x="888860" y="258876"/>
                    </a:lnTo>
                    <a:lnTo>
                      <a:pt x="888860" y="143421"/>
                    </a:lnTo>
                    <a:lnTo>
                      <a:pt x="870229" y="130606"/>
                    </a:lnTo>
                    <a:lnTo>
                      <a:pt x="848906" y="121132"/>
                    </a:lnTo>
                    <a:lnTo>
                      <a:pt x="824877" y="115252"/>
                    </a:lnTo>
                    <a:lnTo>
                      <a:pt x="798182" y="113233"/>
                    </a:lnTo>
                    <a:lnTo>
                      <a:pt x="757377" y="120103"/>
                    </a:lnTo>
                    <a:lnTo>
                      <a:pt x="720636" y="139649"/>
                    </a:lnTo>
                    <a:lnTo>
                      <a:pt x="690829" y="170345"/>
                    </a:lnTo>
                    <a:lnTo>
                      <a:pt x="670839" y="210604"/>
                    </a:lnTo>
                    <a:lnTo>
                      <a:pt x="663536" y="258876"/>
                    </a:lnTo>
                    <a:lnTo>
                      <a:pt x="670839" y="307098"/>
                    </a:lnTo>
                    <a:lnTo>
                      <a:pt x="690829" y="347218"/>
                    </a:lnTo>
                    <a:lnTo>
                      <a:pt x="720636" y="377748"/>
                    </a:lnTo>
                    <a:lnTo>
                      <a:pt x="757377" y="397179"/>
                    </a:lnTo>
                    <a:lnTo>
                      <a:pt x="798182" y="403987"/>
                    </a:lnTo>
                    <a:lnTo>
                      <a:pt x="824877" y="401980"/>
                    </a:lnTo>
                    <a:lnTo>
                      <a:pt x="848906" y="396151"/>
                    </a:lnTo>
                    <a:lnTo>
                      <a:pt x="870229" y="386816"/>
                    </a:lnTo>
                    <a:lnTo>
                      <a:pt x="888860" y="374319"/>
                    </a:lnTo>
                    <a:lnTo>
                      <a:pt x="888860" y="395732"/>
                    </a:lnTo>
                    <a:lnTo>
                      <a:pt x="961428" y="395732"/>
                    </a:lnTo>
                    <a:lnTo>
                      <a:pt x="961428" y="374319"/>
                    </a:lnTo>
                    <a:lnTo>
                      <a:pt x="961428" y="340779"/>
                    </a:lnTo>
                    <a:lnTo>
                      <a:pt x="961428" y="176390"/>
                    </a:lnTo>
                    <a:lnTo>
                      <a:pt x="961428" y="143421"/>
                    </a:lnTo>
                    <a:lnTo>
                      <a:pt x="961428" y="121462"/>
                    </a:lnTo>
                    <a:close/>
                  </a:path>
                  <a:path w="2421890" h="489584">
                    <a:moveTo>
                      <a:pt x="1300187" y="0"/>
                    </a:moveTo>
                    <a:lnTo>
                      <a:pt x="1227632" y="0"/>
                    </a:lnTo>
                    <a:lnTo>
                      <a:pt x="1227632" y="143421"/>
                    </a:lnTo>
                    <a:lnTo>
                      <a:pt x="1227632" y="258851"/>
                    </a:lnTo>
                    <a:lnTo>
                      <a:pt x="1220914" y="293001"/>
                    </a:lnTo>
                    <a:lnTo>
                      <a:pt x="1203236" y="318795"/>
                    </a:lnTo>
                    <a:lnTo>
                      <a:pt x="1178255" y="335102"/>
                    </a:lnTo>
                    <a:lnTo>
                      <a:pt x="1149629" y="340779"/>
                    </a:lnTo>
                    <a:lnTo>
                      <a:pt x="1119035" y="335102"/>
                    </a:lnTo>
                    <a:lnTo>
                      <a:pt x="1094625" y="318795"/>
                    </a:lnTo>
                    <a:lnTo>
                      <a:pt x="1078484" y="293001"/>
                    </a:lnTo>
                    <a:lnTo>
                      <a:pt x="1072642" y="258851"/>
                    </a:lnTo>
                    <a:lnTo>
                      <a:pt x="1078484" y="224624"/>
                    </a:lnTo>
                    <a:lnTo>
                      <a:pt x="1094625" y="198653"/>
                    </a:lnTo>
                    <a:lnTo>
                      <a:pt x="1119035" y="182156"/>
                    </a:lnTo>
                    <a:lnTo>
                      <a:pt x="1149629" y="176390"/>
                    </a:lnTo>
                    <a:lnTo>
                      <a:pt x="1178255" y="182156"/>
                    </a:lnTo>
                    <a:lnTo>
                      <a:pt x="1203236" y="198653"/>
                    </a:lnTo>
                    <a:lnTo>
                      <a:pt x="1220914" y="224624"/>
                    </a:lnTo>
                    <a:lnTo>
                      <a:pt x="1227632" y="258851"/>
                    </a:lnTo>
                    <a:lnTo>
                      <a:pt x="1227632" y="143421"/>
                    </a:lnTo>
                    <a:lnTo>
                      <a:pt x="1208989" y="130594"/>
                    </a:lnTo>
                    <a:lnTo>
                      <a:pt x="1187665" y="121119"/>
                    </a:lnTo>
                    <a:lnTo>
                      <a:pt x="1163637" y="115252"/>
                    </a:lnTo>
                    <a:lnTo>
                      <a:pt x="1136942" y="113233"/>
                    </a:lnTo>
                    <a:lnTo>
                      <a:pt x="1096137" y="120103"/>
                    </a:lnTo>
                    <a:lnTo>
                      <a:pt x="1059383" y="139649"/>
                    </a:lnTo>
                    <a:lnTo>
                      <a:pt x="1029576" y="170332"/>
                    </a:lnTo>
                    <a:lnTo>
                      <a:pt x="1009573" y="210591"/>
                    </a:lnTo>
                    <a:lnTo>
                      <a:pt x="1002271" y="258851"/>
                    </a:lnTo>
                    <a:lnTo>
                      <a:pt x="1009573" y="307086"/>
                    </a:lnTo>
                    <a:lnTo>
                      <a:pt x="1029576" y="347218"/>
                    </a:lnTo>
                    <a:lnTo>
                      <a:pt x="1059383" y="377748"/>
                    </a:lnTo>
                    <a:lnTo>
                      <a:pt x="1096137" y="397179"/>
                    </a:lnTo>
                    <a:lnTo>
                      <a:pt x="1136942" y="403999"/>
                    </a:lnTo>
                    <a:lnTo>
                      <a:pt x="1163637" y="401980"/>
                    </a:lnTo>
                    <a:lnTo>
                      <a:pt x="1187665" y="396138"/>
                    </a:lnTo>
                    <a:lnTo>
                      <a:pt x="1208989" y="386803"/>
                    </a:lnTo>
                    <a:lnTo>
                      <a:pt x="1227632" y="374294"/>
                    </a:lnTo>
                    <a:lnTo>
                      <a:pt x="1227632" y="395706"/>
                    </a:lnTo>
                    <a:lnTo>
                      <a:pt x="1300187" y="395706"/>
                    </a:lnTo>
                    <a:lnTo>
                      <a:pt x="1300187" y="374294"/>
                    </a:lnTo>
                    <a:lnTo>
                      <a:pt x="1300187" y="340779"/>
                    </a:lnTo>
                    <a:lnTo>
                      <a:pt x="1300187" y="176390"/>
                    </a:lnTo>
                    <a:lnTo>
                      <a:pt x="1300187" y="143421"/>
                    </a:lnTo>
                    <a:lnTo>
                      <a:pt x="1300187" y="0"/>
                    </a:lnTo>
                    <a:close/>
                  </a:path>
                  <a:path w="2421890" h="489584">
                    <a:moveTo>
                      <a:pt x="1621955" y="253377"/>
                    </a:moveTo>
                    <a:lnTo>
                      <a:pt x="1617154" y="226974"/>
                    </a:lnTo>
                    <a:lnTo>
                      <a:pt x="1613471" y="206717"/>
                    </a:lnTo>
                    <a:lnTo>
                      <a:pt x="1597380" y="176390"/>
                    </a:lnTo>
                    <a:lnTo>
                      <a:pt x="1592897" y="167957"/>
                    </a:lnTo>
                    <a:lnTo>
                      <a:pt x="1562671" y="138506"/>
                    </a:lnTo>
                    <a:lnTo>
                      <a:pt x="1547761" y="131064"/>
                    </a:lnTo>
                    <a:lnTo>
                      <a:pt x="1547761" y="226974"/>
                    </a:lnTo>
                    <a:lnTo>
                      <a:pt x="1415313" y="226974"/>
                    </a:lnTo>
                    <a:lnTo>
                      <a:pt x="1425714" y="204711"/>
                    </a:lnTo>
                    <a:lnTo>
                      <a:pt x="1442110" y="188925"/>
                    </a:lnTo>
                    <a:lnTo>
                      <a:pt x="1462011" y="179501"/>
                    </a:lnTo>
                    <a:lnTo>
                      <a:pt x="1482953" y="176390"/>
                    </a:lnTo>
                    <a:lnTo>
                      <a:pt x="1503972" y="179349"/>
                    </a:lnTo>
                    <a:lnTo>
                      <a:pt x="1522577" y="188493"/>
                    </a:lnTo>
                    <a:lnTo>
                      <a:pt x="1537576" y="204228"/>
                    </a:lnTo>
                    <a:lnTo>
                      <a:pt x="1547761" y="226974"/>
                    </a:lnTo>
                    <a:lnTo>
                      <a:pt x="1547761" y="131064"/>
                    </a:lnTo>
                    <a:lnTo>
                      <a:pt x="1525206" y="119786"/>
                    </a:lnTo>
                    <a:lnTo>
                      <a:pt x="1482953" y="113233"/>
                    </a:lnTo>
                    <a:lnTo>
                      <a:pt x="1438008" y="120103"/>
                    </a:lnTo>
                    <a:lnTo>
                      <a:pt x="1399070" y="139649"/>
                    </a:lnTo>
                    <a:lnTo>
                      <a:pt x="1368399" y="170332"/>
                    </a:lnTo>
                    <a:lnTo>
                      <a:pt x="1348320" y="210591"/>
                    </a:lnTo>
                    <a:lnTo>
                      <a:pt x="1341120" y="258851"/>
                    </a:lnTo>
                    <a:lnTo>
                      <a:pt x="1348333" y="307086"/>
                    </a:lnTo>
                    <a:lnTo>
                      <a:pt x="1368513" y="347218"/>
                    </a:lnTo>
                    <a:lnTo>
                      <a:pt x="1399425" y="377748"/>
                    </a:lnTo>
                    <a:lnTo>
                      <a:pt x="1438859" y="397179"/>
                    </a:lnTo>
                    <a:lnTo>
                      <a:pt x="1484617" y="403999"/>
                    </a:lnTo>
                    <a:lnTo>
                      <a:pt x="1522857" y="400253"/>
                    </a:lnTo>
                    <a:lnTo>
                      <a:pt x="1556448" y="388924"/>
                    </a:lnTo>
                    <a:lnTo>
                      <a:pt x="1584896" y="369862"/>
                    </a:lnTo>
                    <a:lnTo>
                      <a:pt x="1607693" y="342912"/>
                    </a:lnTo>
                    <a:lnTo>
                      <a:pt x="1605521" y="341845"/>
                    </a:lnTo>
                    <a:lnTo>
                      <a:pt x="1549958" y="314375"/>
                    </a:lnTo>
                    <a:lnTo>
                      <a:pt x="1534731" y="328637"/>
                    </a:lnTo>
                    <a:lnTo>
                      <a:pt x="1518323" y="336969"/>
                    </a:lnTo>
                    <a:lnTo>
                      <a:pt x="1501381" y="340880"/>
                    </a:lnTo>
                    <a:lnTo>
                      <a:pt x="1484617" y="341845"/>
                    </a:lnTo>
                    <a:lnTo>
                      <a:pt x="1459357" y="337451"/>
                    </a:lnTo>
                    <a:lnTo>
                      <a:pt x="1438135" y="324815"/>
                    </a:lnTo>
                    <a:lnTo>
                      <a:pt x="1422273" y="304761"/>
                    </a:lnTo>
                    <a:lnTo>
                      <a:pt x="1413116" y="278130"/>
                    </a:lnTo>
                    <a:lnTo>
                      <a:pt x="1621955" y="278130"/>
                    </a:lnTo>
                    <a:lnTo>
                      <a:pt x="1621955" y="253377"/>
                    </a:lnTo>
                    <a:close/>
                  </a:path>
                  <a:path w="2421890" h="489584">
                    <a:moveTo>
                      <a:pt x="2112924" y="224256"/>
                    </a:moveTo>
                    <a:lnTo>
                      <a:pt x="2104301" y="178625"/>
                    </a:lnTo>
                    <a:lnTo>
                      <a:pt x="2081047" y="143598"/>
                    </a:lnTo>
                    <a:lnTo>
                      <a:pt x="2047087" y="121158"/>
                    </a:lnTo>
                    <a:lnTo>
                      <a:pt x="2006320" y="113245"/>
                    </a:lnTo>
                    <a:lnTo>
                      <a:pt x="1975307" y="116332"/>
                    </a:lnTo>
                    <a:lnTo>
                      <a:pt x="1948268" y="125234"/>
                    </a:lnTo>
                    <a:lnTo>
                      <a:pt x="1925243" y="139407"/>
                    </a:lnTo>
                    <a:lnTo>
                      <a:pt x="1906282" y="158267"/>
                    </a:lnTo>
                    <a:lnTo>
                      <a:pt x="1889036" y="138950"/>
                    </a:lnTo>
                    <a:lnTo>
                      <a:pt x="1867611" y="124841"/>
                    </a:lnTo>
                    <a:lnTo>
                      <a:pt x="1842998" y="116179"/>
                    </a:lnTo>
                    <a:lnTo>
                      <a:pt x="1816150" y="113245"/>
                    </a:lnTo>
                    <a:lnTo>
                      <a:pt x="1790992" y="115341"/>
                    </a:lnTo>
                    <a:lnTo>
                      <a:pt x="1769021" y="121386"/>
                    </a:lnTo>
                    <a:lnTo>
                      <a:pt x="1750148" y="131064"/>
                    </a:lnTo>
                    <a:lnTo>
                      <a:pt x="1734248" y="143979"/>
                    </a:lnTo>
                    <a:lnTo>
                      <a:pt x="1734248" y="121437"/>
                    </a:lnTo>
                    <a:lnTo>
                      <a:pt x="1661693" y="121437"/>
                    </a:lnTo>
                    <a:lnTo>
                      <a:pt x="1661693" y="395732"/>
                    </a:lnTo>
                    <a:lnTo>
                      <a:pt x="1734248" y="395732"/>
                    </a:lnTo>
                    <a:lnTo>
                      <a:pt x="1734248" y="263804"/>
                    </a:lnTo>
                    <a:lnTo>
                      <a:pt x="1738630" y="226314"/>
                    </a:lnTo>
                    <a:lnTo>
                      <a:pt x="1751152" y="200126"/>
                    </a:lnTo>
                    <a:lnTo>
                      <a:pt x="1770888" y="184759"/>
                    </a:lnTo>
                    <a:lnTo>
                      <a:pt x="1796897" y="179743"/>
                    </a:lnTo>
                    <a:lnTo>
                      <a:pt x="1818081" y="183832"/>
                    </a:lnTo>
                    <a:lnTo>
                      <a:pt x="1835175" y="195592"/>
                    </a:lnTo>
                    <a:lnTo>
                      <a:pt x="1846605" y="214274"/>
                    </a:lnTo>
                    <a:lnTo>
                      <a:pt x="1850758" y="239102"/>
                    </a:lnTo>
                    <a:lnTo>
                      <a:pt x="1850758" y="395732"/>
                    </a:lnTo>
                    <a:lnTo>
                      <a:pt x="1923326" y="395732"/>
                    </a:lnTo>
                    <a:lnTo>
                      <a:pt x="1923326" y="263804"/>
                    </a:lnTo>
                    <a:lnTo>
                      <a:pt x="1927872" y="226314"/>
                    </a:lnTo>
                    <a:lnTo>
                      <a:pt x="1940775" y="200126"/>
                    </a:lnTo>
                    <a:lnTo>
                      <a:pt x="1960880" y="184759"/>
                    </a:lnTo>
                    <a:lnTo>
                      <a:pt x="1987054" y="179743"/>
                    </a:lnTo>
                    <a:lnTo>
                      <a:pt x="2008238" y="183832"/>
                    </a:lnTo>
                    <a:lnTo>
                      <a:pt x="2025332" y="195592"/>
                    </a:lnTo>
                    <a:lnTo>
                      <a:pt x="2036762" y="214274"/>
                    </a:lnTo>
                    <a:lnTo>
                      <a:pt x="2040928" y="239102"/>
                    </a:lnTo>
                    <a:lnTo>
                      <a:pt x="2040928" y="395732"/>
                    </a:lnTo>
                    <a:lnTo>
                      <a:pt x="2112924" y="395732"/>
                    </a:lnTo>
                    <a:lnTo>
                      <a:pt x="2112924" y="224256"/>
                    </a:lnTo>
                    <a:close/>
                  </a:path>
                  <a:path w="2421890" h="489584">
                    <a:moveTo>
                      <a:pt x="2421356" y="120878"/>
                    </a:moveTo>
                    <a:lnTo>
                      <a:pt x="2340521" y="120878"/>
                    </a:lnTo>
                    <a:lnTo>
                      <a:pt x="2266899" y="270421"/>
                    </a:lnTo>
                    <a:lnTo>
                      <a:pt x="2192121" y="120878"/>
                    </a:lnTo>
                    <a:lnTo>
                      <a:pt x="2111349" y="120878"/>
                    </a:lnTo>
                    <a:lnTo>
                      <a:pt x="2225129" y="355053"/>
                    </a:lnTo>
                    <a:lnTo>
                      <a:pt x="2159152" y="489229"/>
                    </a:lnTo>
                    <a:lnTo>
                      <a:pt x="2239988" y="489229"/>
                    </a:lnTo>
                    <a:lnTo>
                      <a:pt x="2421356" y="120878"/>
                    </a:lnTo>
                    <a:close/>
                  </a:path>
                </a:pathLst>
              </a:custGeom>
              <a:solidFill>
                <a:srgbClr val="FFFFFF"/>
              </a:solidFill>
            </p:spPr>
            <p:txBody>
              <a:bodyPr wrap="square" lIns="0" tIns="0" rIns="0" bIns="0" rtlCol="0"/>
              <a:lstStyle/>
              <a:p>
                <a:endParaRPr sz="662"/>
              </a:p>
            </p:txBody>
          </p:sp>
          <p:pic>
            <p:nvPicPr>
              <p:cNvPr id="73" name="object 11">
                <a:extLst>
                  <a:ext uri="{FF2B5EF4-FFF2-40B4-BE49-F238E27FC236}">
                    <a16:creationId xmlns:a16="http://schemas.microsoft.com/office/drawing/2014/main" id="{3679E8F5-4A08-314B-A7D9-48D567A6FF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396557" y="9541399"/>
                <a:ext cx="164434" cy="171408"/>
              </a:xfrm>
              <a:prstGeom prst="rect">
                <a:avLst/>
              </a:prstGeom>
            </p:spPr>
          </p:pic>
          <p:pic>
            <p:nvPicPr>
              <p:cNvPr id="74" name="object 12">
                <a:extLst>
                  <a:ext uri="{FF2B5EF4-FFF2-40B4-BE49-F238E27FC236}">
                    <a16:creationId xmlns:a16="http://schemas.microsoft.com/office/drawing/2014/main" id="{54521ED4-B82E-EE4E-8CAC-3B6071E7E57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183451" y="9470247"/>
                <a:ext cx="171408" cy="242568"/>
              </a:xfrm>
              <a:prstGeom prst="rect">
                <a:avLst/>
              </a:prstGeom>
            </p:spPr>
          </p:pic>
          <p:sp>
            <p:nvSpPr>
              <p:cNvPr id="75" name="object 13">
                <a:extLst>
                  <a:ext uri="{FF2B5EF4-FFF2-40B4-BE49-F238E27FC236}">
                    <a16:creationId xmlns:a16="http://schemas.microsoft.com/office/drawing/2014/main" id="{B77FF5D0-BE54-F443-ADE1-CF7DDD93FC31}"/>
                  </a:ext>
                </a:extLst>
              </p:cNvPr>
              <p:cNvSpPr/>
              <p:nvPr/>
            </p:nvSpPr>
            <p:spPr>
              <a:xfrm>
                <a:off x="10602214" y="9479197"/>
                <a:ext cx="524510" cy="229870"/>
              </a:xfrm>
              <a:custGeom>
                <a:avLst/>
                <a:gdLst/>
                <a:ahLst/>
                <a:cxnLst/>
                <a:rect l="l" t="t" r="r" b="b"/>
                <a:pathLst>
                  <a:path w="524509" h="229870">
                    <a:moveTo>
                      <a:pt x="102577" y="65798"/>
                    </a:moveTo>
                    <a:lnTo>
                      <a:pt x="97980" y="64490"/>
                    </a:lnTo>
                    <a:lnTo>
                      <a:pt x="91020" y="64490"/>
                    </a:lnTo>
                    <a:lnTo>
                      <a:pt x="69811" y="67665"/>
                    </a:lnTo>
                    <a:lnTo>
                      <a:pt x="51828" y="76454"/>
                    </a:lnTo>
                    <a:lnTo>
                      <a:pt x="37058" y="89776"/>
                    </a:lnTo>
                    <a:lnTo>
                      <a:pt x="25501" y="106553"/>
                    </a:lnTo>
                    <a:lnTo>
                      <a:pt x="25501" y="66167"/>
                    </a:lnTo>
                    <a:lnTo>
                      <a:pt x="0" y="66167"/>
                    </a:lnTo>
                    <a:lnTo>
                      <a:pt x="0" y="229298"/>
                    </a:lnTo>
                    <a:lnTo>
                      <a:pt x="25501" y="229298"/>
                    </a:lnTo>
                    <a:lnTo>
                      <a:pt x="25501" y="166420"/>
                    </a:lnTo>
                    <a:lnTo>
                      <a:pt x="29641" y="135839"/>
                    </a:lnTo>
                    <a:lnTo>
                      <a:pt x="42011" y="111506"/>
                    </a:lnTo>
                    <a:lnTo>
                      <a:pt x="62496" y="95427"/>
                    </a:lnTo>
                    <a:lnTo>
                      <a:pt x="91020" y="89623"/>
                    </a:lnTo>
                    <a:lnTo>
                      <a:pt x="97612" y="89623"/>
                    </a:lnTo>
                    <a:lnTo>
                      <a:pt x="100622" y="89992"/>
                    </a:lnTo>
                    <a:lnTo>
                      <a:pt x="102577" y="65798"/>
                    </a:lnTo>
                    <a:close/>
                  </a:path>
                  <a:path w="524509" h="229870">
                    <a:moveTo>
                      <a:pt x="519607" y="66179"/>
                    </a:moveTo>
                    <a:lnTo>
                      <a:pt x="494106" y="66179"/>
                    </a:lnTo>
                    <a:lnTo>
                      <a:pt x="494106" y="229311"/>
                    </a:lnTo>
                    <a:lnTo>
                      <a:pt x="519607" y="229311"/>
                    </a:lnTo>
                    <a:lnTo>
                      <a:pt x="519607" y="66179"/>
                    </a:lnTo>
                    <a:close/>
                  </a:path>
                  <a:path w="524509" h="229870">
                    <a:moveTo>
                      <a:pt x="524230" y="7924"/>
                    </a:moveTo>
                    <a:lnTo>
                      <a:pt x="516686" y="0"/>
                    </a:lnTo>
                    <a:lnTo>
                      <a:pt x="506717" y="0"/>
                    </a:lnTo>
                    <a:lnTo>
                      <a:pt x="496824" y="0"/>
                    </a:lnTo>
                    <a:lnTo>
                      <a:pt x="489508" y="7924"/>
                    </a:lnTo>
                    <a:lnTo>
                      <a:pt x="489508" y="26466"/>
                    </a:lnTo>
                    <a:lnTo>
                      <a:pt x="496824" y="33718"/>
                    </a:lnTo>
                    <a:lnTo>
                      <a:pt x="516686" y="33718"/>
                    </a:lnTo>
                    <a:lnTo>
                      <a:pt x="524230" y="26466"/>
                    </a:lnTo>
                    <a:lnTo>
                      <a:pt x="524230" y="7924"/>
                    </a:lnTo>
                    <a:close/>
                  </a:path>
                </a:pathLst>
              </a:custGeom>
              <a:solidFill>
                <a:srgbClr val="FFFFFF"/>
              </a:solidFill>
            </p:spPr>
            <p:txBody>
              <a:bodyPr wrap="square" lIns="0" tIns="0" rIns="0" bIns="0" rtlCol="0"/>
              <a:lstStyle/>
              <a:p>
                <a:endParaRPr sz="662"/>
              </a:p>
            </p:txBody>
          </p:sp>
          <p:pic>
            <p:nvPicPr>
              <p:cNvPr id="76" name="object 14">
                <a:extLst>
                  <a:ext uri="{FF2B5EF4-FFF2-40B4-BE49-F238E27FC236}">
                    <a16:creationId xmlns:a16="http://schemas.microsoft.com/office/drawing/2014/main" id="{FD226E62-115C-D74C-9580-1A7414682000}"/>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891822" y="9470244"/>
                <a:ext cx="152267" cy="238254"/>
              </a:xfrm>
              <a:prstGeom prst="rect">
                <a:avLst/>
              </a:prstGeom>
            </p:spPr>
          </p:pic>
          <p:pic>
            <p:nvPicPr>
              <p:cNvPr id="77" name="object 15">
                <a:extLst>
                  <a:ext uri="{FF2B5EF4-FFF2-40B4-BE49-F238E27FC236}">
                    <a16:creationId xmlns:a16="http://schemas.microsoft.com/office/drawing/2014/main" id="{10762DB4-0582-D943-A6A4-2C4F3DA7896A}"/>
                  </a:ext>
                </a:extLst>
              </p:cNvPr>
              <p:cNvPicPr/>
              <p:nvPr/>
            </p:nvPicPr>
            <p:blipFill>
              <a:blip r:embed="rId6" cstate="screen">
                <a:extLst>
                  <a:ext uri="{28A0092B-C50C-407E-A947-70E740481C1C}">
                    <a14:useLocalDpi xmlns:a14="http://schemas.microsoft.com/office/drawing/2010/main"/>
                  </a:ext>
                </a:extLst>
              </a:blip>
              <a:stretch>
                <a:fillRect/>
              </a:stretch>
            </p:blipFill>
            <p:spPr>
              <a:xfrm>
                <a:off x="11177153" y="9541405"/>
                <a:ext cx="171397" cy="223364"/>
              </a:xfrm>
              <a:prstGeom prst="rect">
                <a:avLst/>
              </a:prstGeom>
            </p:spPr>
          </p:pic>
          <p:sp>
            <p:nvSpPr>
              <p:cNvPr id="78" name="object 16">
                <a:extLst>
                  <a:ext uri="{FF2B5EF4-FFF2-40B4-BE49-F238E27FC236}">
                    <a16:creationId xmlns:a16="http://schemas.microsoft.com/office/drawing/2014/main" id="{0E6F79EB-E1DA-4547-A7E0-60036806580B}"/>
                  </a:ext>
                </a:extLst>
              </p:cNvPr>
              <p:cNvSpPr/>
              <p:nvPr/>
            </p:nvSpPr>
            <p:spPr>
              <a:xfrm>
                <a:off x="10715604" y="9541410"/>
                <a:ext cx="135255" cy="171450"/>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6" y="76326"/>
                    </a:lnTo>
                    <a:lnTo>
                      <a:pt x="29587" y="85096"/>
                    </a:lnTo>
                    <a:lnTo>
                      <a:pt x="4765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4" y="148739"/>
                    </a:lnTo>
                    <a:lnTo>
                      <a:pt x="40697" y="143483"/>
                    </a:lnTo>
                    <a:lnTo>
                      <a:pt x="30275"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9" y="36536"/>
                    </a:lnTo>
                    <a:lnTo>
                      <a:pt x="39765" y="28068"/>
                    </a:lnTo>
                    <a:lnTo>
                      <a:pt x="51080"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79" name="object 17">
                <a:extLst>
                  <a:ext uri="{FF2B5EF4-FFF2-40B4-BE49-F238E27FC236}">
                    <a16:creationId xmlns:a16="http://schemas.microsoft.com/office/drawing/2014/main" id="{0867B62B-2636-0347-A86C-AD814AAE7D20}"/>
                  </a:ext>
                </a:extLst>
              </p:cNvPr>
              <p:cNvPicPr/>
              <p:nvPr/>
            </p:nvPicPr>
            <p:blipFill>
              <a:blip r:embed="rId7" cstate="screen">
                <a:extLst>
                  <a:ext uri="{28A0092B-C50C-407E-A947-70E740481C1C}">
                    <a14:useLocalDpi xmlns:a14="http://schemas.microsoft.com/office/drawing/2010/main"/>
                  </a:ext>
                </a:extLst>
              </a:blip>
              <a:stretch>
                <a:fillRect/>
              </a:stretch>
            </p:blipFill>
            <p:spPr>
              <a:xfrm>
                <a:off x="9970409" y="9541408"/>
                <a:ext cx="171408" cy="171408"/>
              </a:xfrm>
              <a:prstGeom prst="rect">
                <a:avLst/>
              </a:prstGeom>
            </p:spPr>
          </p:pic>
          <p:pic>
            <p:nvPicPr>
              <p:cNvPr id="80" name="object 18">
                <a:extLst>
                  <a:ext uri="{FF2B5EF4-FFF2-40B4-BE49-F238E27FC236}">
                    <a16:creationId xmlns:a16="http://schemas.microsoft.com/office/drawing/2014/main" id="{779DEDD7-27F4-064E-88E3-9C4EFDBF0103}"/>
                  </a:ext>
                </a:extLst>
              </p:cNvPr>
              <p:cNvPicPr/>
              <p:nvPr/>
            </p:nvPicPr>
            <p:blipFill>
              <a:blip r:embed="rId8" cstate="screen">
                <a:extLst>
                  <a:ext uri="{28A0092B-C50C-407E-A947-70E740481C1C}">
                    <a14:useLocalDpi xmlns:a14="http://schemas.microsoft.com/office/drawing/2010/main"/>
                  </a:ext>
                </a:extLst>
              </a:blip>
              <a:stretch>
                <a:fillRect/>
              </a:stretch>
            </p:blipFill>
            <p:spPr>
              <a:xfrm>
                <a:off x="9302541" y="9470247"/>
                <a:ext cx="171408" cy="242568"/>
              </a:xfrm>
              <a:prstGeom prst="rect">
                <a:avLst/>
              </a:prstGeom>
            </p:spPr>
          </p:pic>
          <p:pic>
            <p:nvPicPr>
              <p:cNvPr id="81" name="object 19">
                <a:extLst>
                  <a:ext uri="{FF2B5EF4-FFF2-40B4-BE49-F238E27FC236}">
                    <a16:creationId xmlns:a16="http://schemas.microsoft.com/office/drawing/2014/main" id="{EE1CCD7D-EA87-1445-BFE6-11A657495AA1}"/>
                  </a:ext>
                </a:extLst>
              </p:cNvPr>
              <p:cNvPicPr/>
              <p:nvPr/>
            </p:nvPicPr>
            <p:blipFill>
              <a:blip r:embed="rId9" cstate="screen">
                <a:extLst>
                  <a:ext uri="{28A0092B-C50C-407E-A947-70E740481C1C}">
                    <a14:useLocalDpi xmlns:a14="http://schemas.microsoft.com/office/drawing/2010/main"/>
                  </a:ext>
                </a:extLst>
              </a:blip>
              <a:stretch>
                <a:fillRect/>
              </a:stretch>
            </p:blipFill>
            <p:spPr>
              <a:xfrm>
                <a:off x="9111801" y="9541404"/>
                <a:ext cx="152288" cy="167094"/>
              </a:xfrm>
              <a:prstGeom prst="rect">
                <a:avLst/>
              </a:prstGeom>
            </p:spPr>
          </p:pic>
          <p:sp>
            <p:nvSpPr>
              <p:cNvPr id="82" name="object 20">
                <a:extLst>
                  <a:ext uri="{FF2B5EF4-FFF2-40B4-BE49-F238E27FC236}">
                    <a16:creationId xmlns:a16="http://schemas.microsoft.com/office/drawing/2014/main" id="{0AD18D5A-B527-6749-A4C8-B468A11B693D}"/>
                  </a:ext>
                </a:extLst>
              </p:cNvPr>
              <p:cNvSpPr/>
              <p:nvPr/>
            </p:nvSpPr>
            <p:spPr>
              <a:xfrm>
                <a:off x="9619425" y="9486817"/>
                <a:ext cx="323215" cy="226060"/>
              </a:xfrm>
              <a:custGeom>
                <a:avLst/>
                <a:gdLst/>
                <a:ahLst/>
                <a:cxnLst/>
                <a:rect l="l" t="t" r="r" b="b"/>
                <a:pathLst>
                  <a:path w="323215" h="226059">
                    <a:moveTo>
                      <a:pt x="153225" y="198120"/>
                    </a:moveTo>
                    <a:lnTo>
                      <a:pt x="26162" y="198120"/>
                    </a:lnTo>
                    <a:lnTo>
                      <a:pt x="26162" y="0"/>
                    </a:lnTo>
                    <a:lnTo>
                      <a:pt x="0" y="0"/>
                    </a:lnTo>
                    <a:lnTo>
                      <a:pt x="0" y="198120"/>
                    </a:lnTo>
                    <a:lnTo>
                      <a:pt x="0" y="222250"/>
                    </a:lnTo>
                    <a:lnTo>
                      <a:pt x="153225" y="222250"/>
                    </a:lnTo>
                    <a:lnTo>
                      <a:pt x="153225" y="198120"/>
                    </a:lnTo>
                    <a:close/>
                  </a:path>
                  <a:path w="323215" h="226059">
                    <a:moveTo>
                      <a:pt x="323088" y="135953"/>
                    </a:moveTo>
                    <a:lnTo>
                      <a:pt x="321068" y="126403"/>
                    </a:lnTo>
                    <a:lnTo>
                      <a:pt x="316077" y="102857"/>
                    </a:lnTo>
                    <a:lnTo>
                      <a:pt x="298945" y="77152"/>
                    </a:lnTo>
                    <a:lnTo>
                      <a:pt x="298323" y="76746"/>
                    </a:lnTo>
                    <a:lnTo>
                      <a:pt x="297649" y="76301"/>
                    </a:lnTo>
                    <a:lnTo>
                      <a:pt x="297649" y="126403"/>
                    </a:lnTo>
                    <a:lnTo>
                      <a:pt x="184124" y="126403"/>
                    </a:lnTo>
                    <a:lnTo>
                      <a:pt x="205511" y="89649"/>
                    </a:lnTo>
                    <a:lnTo>
                      <a:pt x="243052" y="76746"/>
                    </a:lnTo>
                    <a:lnTo>
                      <a:pt x="291020" y="105079"/>
                    </a:lnTo>
                    <a:lnTo>
                      <a:pt x="297649" y="126403"/>
                    </a:lnTo>
                    <a:lnTo>
                      <a:pt x="297649" y="76301"/>
                    </a:lnTo>
                    <a:lnTo>
                      <a:pt x="273875" y="60502"/>
                    </a:lnTo>
                    <a:lnTo>
                      <a:pt x="243052" y="54584"/>
                    </a:lnTo>
                    <a:lnTo>
                      <a:pt x="210883" y="60667"/>
                    </a:lnTo>
                    <a:lnTo>
                      <a:pt x="183972" y="77990"/>
                    </a:lnTo>
                    <a:lnTo>
                      <a:pt x="165519" y="105079"/>
                    </a:lnTo>
                    <a:lnTo>
                      <a:pt x="165468" y="105232"/>
                    </a:lnTo>
                    <a:lnTo>
                      <a:pt x="158635" y="140627"/>
                    </a:lnTo>
                    <a:lnTo>
                      <a:pt x="165582" y="175882"/>
                    </a:lnTo>
                    <a:lnTo>
                      <a:pt x="184162" y="202793"/>
                    </a:lnTo>
                    <a:lnTo>
                      <a:pt x="210985" y="219964"/>
                    </a:lnTo>
                    <a:lnTo>
                      <a:pt x="242671" y="225996"/>
                    </a:lnTo>
                    <a:lnTo>
                      <a:pt x="265328" y="223647"/>
                    </a:lnTo>
                    <a:lnTo>
                      <a:pt x="285267" y="216636"/>
                    </a:lnTo>
                    <a:lnTo>
                      <a:pt x="302031" y="205041"/>
                    </a:lnTo>
                    <a:lnTo>
                      <a:pt x="303034" y="203809"/>
                    </a:lnTo>
                    <a:lnTo>
                      <a:pt x="315163" y="188925"/>
                    </a:lnTo>
                    <a:lnTo>
                      <a:pt x="295008" y="178663"/>
                    </a:lnTo>
                    <a:lnTo>
                      <a:pt x="284391" y="190258"/>
                    </a:lnTo>
                    <a:lnTo>
                      <a:pt x="271805" y="198056"/>
                    </a:lnTo>
                    <a:lnTo>
                      <a:pt x="257733" y="202438"/>
                    </a:lnTo>
                    <a:lnTo>
                      <a:pt x="242671" y="203809"/>
                    </a:lnTo>
                    <a:lnTo>
                      <a:pt x="221424" y="199821"/>
                    </a:lnTo>
                    <a:lnTo>
                      <a:pt x="202857" y="188290"/>
                    </a:lnTo>
                    <a:lnTo>
                      <a:pt x="189318" y="169887"/>
                    </a:lnTo>
                    <a:lnTo>
                      <a:pt x="183121" y="145237"/>
                    </a:lnTo>
                    <a:lnTo>
                      <a:pt x="323088" y="145237"/>
                    </a:lnTo>
                    <a:lnTo>
                      <a:pt x="323088" y="135953"/>
                    </a:lnTo>
                    <a:close/>
                  </a:path>
                </a:pathLst>
              </a:custGeom>
              <a:solidFill>
                <a:srgbClr val="FFFFFF"/>
              </a:solidFill>
            </p:spPr>
            <p:txBody>
              <a:bodyPr wrap="square" lIns="0" tIns="0" rIns="0" bIns="0" rtlCol="0"/>
              <a:lstStyle/>
              <a:p>
                <a:endParaRPr sz="662"/>
              </a:p>
            </p:txBody>
          </p:sp>
        </p:grpSp>
        <p:grpSp>
          <p:nvGrpSpPr>
            <p:cNvPr id="57" name="object 21">
              <a:extLst>
                <a:ext uri="{FF2B5EF4-FFF2-40B4-BE49-F238E27FC236}">
                  <a16:creationId xmlns:a16="http://schemas.microsoft.com/office/drawing/2014/main" id="{289195D6-4618-0049-BB00-8F5659C90A0C}"/>
                </a:ext>
              </a:extLst>
            </p:cNvPr>
            <p:cNvGrpSpPr/>
            <p:nvPr/>
          </p:nvGrpSpPr>
          <p:grpSpPr>
            <a:xfrm>
              <a:off x="3168431" y="5404544"/>
              <a:ext cx="2144039" cy="566430"/>
              <a:chOff x="5222962" y="8912493"/>
              <a:chExt cx="3535679" cy="934085"/>
            </a:xfrm>
          </p:grpSpPr>
          <p:sp>
            <p:nvSpPr>
              <p:cNvPr id="58" name="object 22">
                <a:extLst>
                  <a:ext uri="{FF2B5EF4-FFF2-40B4-BE49-F238E27FC236}">
                    <a16:creationId xmlns:a16="http://schemas.microsoft.com/office/drawing/2014/main" id="{293056A9-2228-EC4C-ACBE-25B9E54E14D6}"/>
                  </a:ext>
                </a:extLst>
              </p:cNvPr>
              <p:cNvSpPr/>
              <p:nvPr/>
            </p:nvSpPr>
            <p:spPr>
              <a:xfrm>
                <a:off x="5222962" y="8912493"/>
                <a:ext cx="1604645" cy="934085"/>
              </a:xfrm>
              <a:custGeom>
                <a:avLst/>
                <a:gdLst/>
                <a:ahLst/>
                <a:cxnLst/>
                <a:rect l="l" t="t" r="r" b="b"/>
                <a:pathLst>
                  <a:path w="1604645" h="934084">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59" name="object 23">
                <a:extLst>
                  <a:ext uri="{FF2B5EF4-FFF2-40B4-BE49-F238E27FC236}">
                    <a16:creationId xmlns:a16="http://schemas.microsoft.com/office/drawing/2014/main" id="{FD04B31A-36B0-1543-BFBA-F37EEC554C19}"/>
                  </a:ext>
                </a:extLst>
              </p:cNvPr>
              <p:cNvSpPr/>
              <p:nvPr/>
            </p:nvSpPr>
            <p:spPr>
              <a:xfrm>
                <a:off x="6719481" y="9004255"/>
                <a:ext cx="1362710" cy="376555"/>
              </a:xfrm>
              <a:custGeom>
                <a:avLst/>
                <a:gdLst/>
                <a:ahLst/>
                <a:cxnLst/>
                <a:rect l="l" t="t" r="r" b="b"/>
                <a:pathLst>
                  <a:path w="1362709" h="376554">
                    <a:moveTo>
                      <a:pt x="389724" y="0"/>
                    </a:moveTo>
                    <a:lnTo>
                      <a:pt x="307238" y="0"/>
                    </a:lnTo>
                    <a:lnTo>
                      <a:pt x="194564" y="268224"/>
                    </a:lnTo>
                    <a:lnTo>
                      <a:pt x="82473" y="0"/>
                    </a:lnTo>
                    <a:lnTo>
                      <a:pt x="0" y="0"/>
                    </a:lnTo>
                    <a:lnTo>
                      <a:pt x="158838" y="368249"/>
                    </a:lnTo>
                    <a:lnTo>
                      <a:pt x="230835" y="368249"/>
                    </a:lnTo>
                    <a:lnTo>
                      <a:pt x="389724" y="0"/>
                    </a:lnTo>
                    <a:close/>
                  </a:path>
                  <a:path w="1362709" h="376554">
                    <a:moveTo>
                      <a:pt x="497649" y="93967"/>
                    </a:moveTo>
                    <a:lnTo>
                      <a:pt x="425081" y="93967"/>
                    </a:lnTo>
                    <a:lnTo>
                      <a:pt x="425081" y="368249"/>
                    </a:lnTo>
                    <a:lnTo>
                      <a:pt x="497649" y="368249"/>
                    </a:lnTo>
                    <a:lnTo>
                      <a:pt x="497649" y="93967"/>
                    </a:lnTo>
                    <a:close/>
                  </a:path>
                  <a:path w="1362709" h="376554">
                    <a:moveTo>
                      <a:pt x="816203" y="294043"/>
                    </a:moveTo>
                    <a:lnTo>
                      <a:pt x="750265" y="270421"/>
                    </a:lnTo>
                    <a:lnTo>
                      <a:pt x="737971" y="288429"/>
                    </a:lnTo>
                    <a:lnTo>
                      <a:pt x="722782" y="300710"/>
                    </a:lnTo>
                    <a:lnTo>
                      <a:pt x="705116" y="307733"/>
                    </a:lnTo>
                    <a:lnTo>
                      <a:pt x="685406" y="309968"/>
                    </a:lnTo>
                    <a:lnTo>
                      <a:pt x="654202" y="304330"/>
                    </a:lnTo>
                    <a:lnTo>
                      <a:pt x="630072" y="288391"/>
                    </a:lnTo>
                    <a:lnTo>
                      <a:pt x="614514" y="263601"/>
                    </a:lnTo>
                    <a:lnTo>
                      <a:pt x="609003" y="231406"/>
                    </a:lnTo>
                    <a:lnTo>
                      <a:pt x="614514" y="199326"/>
                    </a:lnTo>
                    <a:lnTo>
                      <a:pt x="630072" y="174307"/>
                    </a:lnTo>
                    <a:lnTo>
                      <a:pt x="654202" y="158064"/>
                    </a:lnTo>
                    <a:lnTo>
                      <a:pt x="685406" y="152273"/>
                    </a:lnTo>
                    <a:lnTo>
                      <a:pt x="704761" y="154495"/>
                    </a:lnTo>
                    <a:lnTo>
                      <a:pt x="722007" y="161391"/>
                    </a:lnTo>
                    <a:lnTo>
                      <a:pt x="736473" y="173342"/>
                    </a:lnTo>
                    <a:lnTo>
                      <a:pt x="747483" y="190728"/>
                    </a:lnTo>
                    <a:lnTo>
                      <a:pt x="814539" y="164896"/>
                    </a:lnTo>
                    <a:lnTo>
                      <a:pt x="792289" y="131889"/>
                    </a:lnTo>
                    <a:lnTo>
                      <a:pt x="762152" y="106984"/>
                    </a:lnTo>
                    <a:lnTo>
                      <a:pt x="725919" y="91249"/>
                    </a:lnTo>
                    <a:lnTo>
                      <a:pt x="685406" y="85763"/>
                    </a:lnTo>
                    <a:lnTo>
                      <a:pt x="639318" y="92621"/>
                    </a:lnTo>
                    <a:lnTo>
                      <a:pt x="599059" y="112179"/>
                    </a:lnTo>
                    <a:lnTo>
                      <a:pt x="567182" y="142862"/>
                    </a:lnTo>
                    <a:lnTo>
                      <a:pt x="546188" y="183121"/>
                    </a:lnTo>
                    <a:lnTo>
                      <a:pt x="538632" y="231406"/>
                    </a:lnTo>
                    <a:lnTo>
                      <a:pt x="546188" y="279615"/>
                    </a:lnTo>
                    <a:lnTo>
                      <a:pt x="567182" y="319747"/>
                    </a:lnTo>
                    <a:lnTo>
                      <a:pt x="599059" y="350291"/>
                    </a:lnTo>
                    <a:lnTo>
                      <a:pt x="639318" y="369722"/>
                    </a:lnTo>
                    <a:lnTo>
                      <a:pt x="685406" y="376542"/>
                    </a:lnTo>
                    <a:lnTo>
                      <a:pt x="727392" y="370840"/>
                    </a:lnTo>
                    <a:lnTo>
                      <a:pt x="764603" y="354457"/>
                    </a:lnTo>
                    <a:lnTo>
                      <a:pt x="794918" y="328485"/>
                    </a:lnTo>
                    <a:lnTo>
                      <a:pt x="816203" y="294043"/>
                    </a:lnTo>
                    <a:close/>
                  </a:path>
                  <a:path w="1362709" h="376554">
                    <a:moveTo>
                      <a:pt x="1064564" y="356171"/>
                    </a:moveTo>
                    <a:lnTo>
                      <a:pt x="1043736" y="295681"/>
                    </a:lnTo>
                    <a:lnTo>
                      <a:pt x="1032344" y="300990"/>
                    </a:lnTo>
                    <a:lnTo>
                      <a:pt x="1020292" y="305168"/>
                    </a:lnTo>
                    <a:lnTo>
                      <a:pt x="1008545" y="307898"/>
                    </a:lnTo>
                    <a:lnTo>
                      <a:pt x="998080" y="308876"/>
                    </a:lnTo>
                    <a:lnTo>
                      <a:pt x="981608" y="306133"/>
                    </a:lnTo>
                    <a:lnTo>
                      <a:pt x="968946" y="297624"/>
                    </a:lnTo>
                    <a:lnTo>
                      <a:pt x="960831" y="282930"/>
                    </a:lnTo>
                    <a:lnTo>
                      <a:pt x="957973" y="261645"/>
                    </a:lnTo>
                    <a:lnTo>
                      <a:pt x="957973" y="153339"/>
                    </a:lnTo>
                    <a:lnTo>
                      <a:pt x="1047597" y="153339"/>
                    </a:lnTo>
                    <a:lnTo>
                      <a:pt x="1047597" y="93980"/>
                    </a:lnTo>
                    <a:lnTo>
                      <a:pt x="957973" y="93980"/>
                    </a:lnTo>
                    <a:lnTo>
                      <a:pt x="957973" y="10998"/>
                    </a:lnTo>
                    <a:lnTo>
                      <a:pt x="885405" y="10998"/>
                    </a:lnTo>
                    <a:lnTo>
                      <a:pt x="885405" y="93980"/>
                    </a:lnTo>
                    <a:lnTo>
                      <a:pt x="826604" y="93980"/>
                    </a:lnTo>
                    <a:lnTo>
                      <a:pt x="826604" y="153339"/>
                    </a:lnTo>
                    <a:lnTo>
                      <a:pt x="885405" y="153339"/>
                    </a:lnTo>
                    <a:lnTo>
                      <a:pt x="885405" y="267144"/>
                    </a:lnTo>
                    <a:lnTo>
                      <a:pt x="893127" y="315988"/>
                    </a:lnTo>
                    <a:lnTo>
                      <a:pt x="914958" y="350062"/>
                    </a:lnTo>
                    <a:lnTo>
                      <a:pt x="948956" y="370014"/>
                    </a:lnTo>
                    <a:lnTo>
                      <a:pt x="993152" y="376516"/>
                    </a:lnTo>
                    <a:lnTo>
                      <a:pt x="1010043" y="375500"/>
                    </a:lnTo>
                    <a:lnTo>
                      <a:pt x="1026820" y="372110"/>
                    </a:lnTo>
                    <a:lnTo>
                      <a:pt x="1044613" y="365836"/>
                    </a:lnTo>
                    <a:lnTo>
                      <a:pt x="1064564" y="356171"/>
                    </a:lnTo>
                    <a:close/>
                  </a:path>
                  <a:path w="1362709" h="376554">
                    <a:moveTo>
                      <a:pt x="1362532" y="231406"/>
                    </a:moveTo>
                    <a:lnTo>
                      <a:pt x="1354861" y="183299"/>
                    </a:lnTo>
                    <a:lnTo>
                      <a:pt x="1336827" y="149479"/>
                    </a:lnTo>
                    <a:lnTo>
                      <a:pt x="1333614" y="143446"/>
                    </a:lnTo>
                    <a:lnTo>
                      <a:pt x="1301407" y="113245"/>
                    </a:lnTo>
                    <a:lnTo>
                      <a:pt x="1292199" y="108902"/>
                    </a:lnTo>
                    <a:lnTo>
                      <a:pt x="1292199" y="231406"/>
                    </a:lnTo>
                    <a:lnTo>
                      <a:pt x="1285417" y="265760"/>
                    </a:lnTo>
                    <a:lnTo>
                      <a:pt x="1267675" y="291515"/>
                    </a:lnTo>
                    <a:lnTo>
                      <a:pt x="1242822" y="307695"/>
                    </a:lnTo>
                    <a:lnTo>
                      <a:pt x="1214704" y="313309"/>
                    </a:lnTo>
                    <a:lnTo>
                      <a:pt x="1185646" y="307695"/>
                    </a:lnTo>
                    <a:lnTo>
                      <a:pt x="1160310" y="291515"/>
                    </a:lnTo>
                    <a:lnTo>
                      <a:pt x="1142377" y="265760"/>
                    </a:lnTo>
                    <a:lnTo>
                      <a:pt x="1135570" y="231406"/>
                    </a:lnTo>
                    <a:lnTo>
                      <a:pt x="1142377" y="197040"/>
                    </a:lnTo>
                    <a:lnTo>
                      <a:pt x="1160310" y="171284"/>
                    </a:lnTo>
                    <a:lnTo>
                      <a:pt x="1185646" y="155092"/>
                    </a:lnTo>
                    <a:lnTo>
                      <a:pt x="1214704" y="149479"/>
                    </a:lnTo>
                    <a:lnTo>
                      <a:pt x="1242822" y="155092"/>
                    </a:lnTo>
                    <a:lnTo>
                      <a:pt x="1267675" y="171284"/>
                    </a:lnTo>
                    <a:lnTo>
                      <a:pt x="1285417" y="197040"/>
                    </a:lnTo>
                    <a:lnTo>
                      <a:pt x="1292199" y="231406"/>
                    </a:lnTo>
                    <a:lnTo>
                      <a:pt x="1292199" y="108902"/>
                    </a:lnTo>
                    <a:lnTo>
                      <a:pt x="1260894" y="94107"/>
                    </a:lnTo>
                    <a:lnTo>
                      <a:pt x="1214704" y="87414"/>
                    </a:lnTo>
                    <a:lnTo>
                      <a:pt x="1167726" y="94107"/>
                    </a:lnTo>
                    <a:lnTo>
                      <a:pt x="1126718" y="113245"/>
                    </a:lnTo>
                    <a:lnTo>
                      <a:pt x="1094257" y="143446"/>
                    </a:lnTo>
                    <a:lnTo>
                      <a:pt x="1072896" y="183299"/>
                    </a:lnTo>
                    <a:lnTo>
                      <a:pt x="1065212" y="231406"/>
                    </a:lnTo>
                    <a:lnTo>
                      <a:pt x="1072896" y="279501"/>
                    </a:lnTo>
                    <a:lnTo>
                      <a:pt x="1094257" y="319354"/>
                    </a:lnTo>
                    <a:lnTo>
                      <a:pt x="1126718" y="349554"/>
                    </a:lnTo>
                    <a:lnTo>
                      <a:pt x="1167726" y="368693"/>
                    </a:lnTo>
                    <a:lnTo>
                      <a:pt x="1214704" y="375386"/>
                    </a:lnTo>
                    <a:lnTo>
                      <a:pt x="1260894" y="368693"/>
                    </a:lnTo>
                    <a:lnTo>
                      <a:pt x="1301407" y="349554"/>
                    </a:lnTo>
                    <a:lnTo>
                      <a:pt x="1333614" y="319354"/>
                    </a:lnTo>
                    <a:lnTo>
                      <a:pt x="1336840" y="313309"/>
                    </a:lnTo>
                    <a:lnTo>
                      <a:pt x="1354861" y="279501"/>
                    </a:lnTo>
                    <a:lnTo>
                      <a:pt x="1362532" y="231406"/>
                    </a:lnTo>
                    <a:close/>
                  </a:path>
                </a:pathLst>
              </a:custGeom>
              <a:solidFill>
                <a:srgbClr val="FFFFFF"/>
              </a:solidFill>
            </p:spPr>
            <p:txBody>
              <a:bodyPr wrap="square" lIns="0" tIns="0" rIns="0" bIns="0" rtlCol="0"/>
              <a:lstStyle/>
              <a:p>
                <a:endParaRPr sz="662"/>
              </a:p>
            </p:txBody>
          </p:sp>
          <p:pic>
            <p:nvPicPr>
              <p:cNvPr id="60" name="object 24">
                <a:extLst>
                  <a:ext uri="{FF2B5EF4-FFF2-40B4-BE49-F238E27FC236}">
                    <a16:creationId xmlns:a16="http://schemas.microsoft.com/office/drawing/2014/main" id="{8E2F4A62-9113-0F40-A9FD-904E074582B0}"/>
                  </a:ext>
                </a:extLst>
              </p:cNvPr>
              <p:cNvPicPr/>
              <p:nvPr/>
            </p:nvPicPr>
            <p:blipFill>
              <a:blip r:embed="rId10" cstate="screen">
                <a:extLst>
                  <a:ext uri="{28A0092B-C50C-407E-A947-70E740481C1C}">
                    <a14:useLocalDpi xmlns:a14="http://schemas.microsoft.com/office/drawing/2010/main"/>
                  </a:ext>
                </a:extLst>
              </a:blip>
              <a:stretch>
                <a:fillRect/>
              </a:stretch>
            </p:blipFill>
            <p:spPr>
              <a:xfrm>
                <a:off x="7136871" y="8972920"/>
                <a:ext cx="87965" cy="85767"/>
              </a:xfrm>
              <a:prstGeom prst="rect">
                <a:avLst/>
              </a:prstGeom>
            </p:spPr>
          </p:pic>
          <p:sp>
            <p:nvSpPr>
              <p:cNvPr id="61" name="object 25">
                <a:extLst>
                  <a:ext uri="{FF2B5EF4-FFF2-40B4-BE49-F238E27FC236}">
                    <a16:creationId xmlns:a16="http://schemas.microsoft.com/office/drawing/2014/main" id="{04E40F6B-6D7D-7F45-960E-553AB3B500F3}"/>
                  </a:ext>
                </a:extLst>
              </p:cNvPr>
              <p:cNvSpPr/>
              <p:nvPr/>
            </p:nvSpPr>
            <p:spPr>
              <a:xfrm>
                <a:off x="8460196" y="9090017"/>
                <a:ext cx="298450" cy="290830"/>
              </a:xfrm>
              <a:custGeom>
                <a:avLst/>
                <a:gdLst/>
                <a:ahLst/>
                <a:cxnLst/>
                <a:rect l="l" t="t" r="r" b="b"/>
                <a:pathLst>
                  <a:path w="298450" h="290829">
                    <a:moveTo>
                      <a:pt x="134676" y="0"/>
                    </a:moveTo>
                    <a:lnTo>
                      <a:pt x="93859" y="6863"/>
                    </a:lnTo>
                    <a:lnTo>
                      <a:pt x="57108" y="26415"/>
                    </a:lnTo>
                    <a:lnTo>
                      <a:pt x="27298" y="57096"/>
                    </a:lnTo>
                    <a:lnTo>
                      <a:pt x="7303" y="97350"/>
                    </a:lnTo>
                    <a:lnTo>
                      <a:pt x="0" y="145618"/>
                    </a:lnTo>
                    <a:lnTo>
                      <a:pt x="7303" y="193844"/>
                    </a:lnTo>
                    <a:lnTo>
                      <a:pt x="27298" y="233979"/>
                    </a:lnTo>
                    <a:lnTo>
                      <a:pt x="57108" y="264516"/>
                    </a:lnTo>
                    <a:lnTo>
                      <a:pt x="93859" y="283944"/>
                    </a:lnTo>
                    <a:lnTo>
                      <a:pt x="134676" y="290755"/>
                    </a:lnTo>
                    <a:lnTo>
                      <a:pt x="161380" y="288736"/>
                    </a:lnTo>
                    <a:lnTo>
                      <a:pt x="185400" y="282897"/>
                    </a:lnTo>
                    <a:lnTo>
                      <a:pt x="206730" y="273563"/>
                    </a:lnTo>
                    <a:lnTo>
                      <a:pt x="225364" y="261060"/>
                    </a:lnTo>
                    <a:lnTo>
                      <a:pt x="297928" y="261060"/>
                    </a:lnTo>
                    <a:lnTo>
                      <a:pt x="297928" y="227542"/>
                    </a:lnTo>
                    <a:lnTo>
                      <a:pt x="147367" y="227542"/>
                    </a:lnTo>
                    <a:lnTo>
                      <a:pt x="116749" y="221858"/>
                    </a:lnTo>
                    <a:lnTo>
                      <a:pt x="92341" y="205557"/>
                    </a:lnTo>
                    <a:lnTo>
                      <a:pt x="76192" y="179768"/>
                    </a:lnTo>
                    <a:lnTo>
                      <a:pt x="70353" y="145618"/>
                    </a:lnTo>
                    <a:lnTo>
                      <a:pt x="76192" y="111392"/>
                    </a:lnTo>
                    <a:lnTo>
                      <a:pt x="92341" y="85414"/>
                    </a:lnTo>
                    <a:lnTo>
                      <a:pt x="116749" y="68922"/>
                    </a:lnTo>
                    <a:lnTo>
                      <a:pt x="147367" y="63149"/>
                    </a:lnTo>
                    <a:lnTo>
                      <a:pt x="297928" y="63149"/>
                    </a:lnTo>
                    <a:lnTo>
                      <a:pt x="297928" y="30177"/>
                    </a:lnTo>
                    <a:lnTo>
                      <a:pt x="225364" y="30177"/>
                    </a:lnTo>
                    <a:lnTo>
                      <a:pt x="206730" y="17360"/>
                    </a:lnTo>
                    <a:lnTo>
                      <a:pt x="185400" y="7887"/>
                    </a:lnTo>
                    <a:lnTo>
                      <a:pt x="161380" y="2014"/>
                    </a:lnTo>
                    <a:lnTo>
                      <a:pt x="134676" y="0"/>
                    </a:lnTo>
                    <a:close/>
                  </a:path>
                  <a:path w="298450" h="290829">
                    <a:moveTo>
                      <a:pt x="297928" y="261060"/>
                    </a:moveTo>
                    <a:lnTo>
                      <a:pt x="225364" y="261060"/>
                    </a:lnTo>
                    <a:lnTo>
                      <a:pt x="225364" y="282473"/>
                    </a:lnTo>
                    <a:lnTo>
                      <a:pt x="297928" y="282473"/>
                    </a:lnTo>
                    <a:lnTo>
                      <a:pt x="297928" y="261060"/>
                    </a:lnTo>
                    <a:close/>
                  </a:path>
                  <a:path w="298450" h="290829">
                    <a:moveTo>
                      <a:pt x="297928" y="63149"/>
                    </a:moveTo>
                    <a:lnTo>
                      <a:pt x="147367" y="63149"/>
                    </a:lnTo>
                    <a:lnTo>
                      <a:pt x="175991" y="68922"/>
                    </a:lnTo>
                    <a:lnTo>
                      <a:pt x="200976" y="85414"/>
                    </a:lnTo>
                    <a:lnTo>
                      <a:pt x="218656" y="111392"/>
                    </a:lnTo>
                    <a:lnTo>
                      <a:pt x="225364" y="145618"/>
                    </a:lnTo>
                    <a:lnTo>
                      <a:pt x="218656" y="179768"/>
                    </a:lnTo>
                    <a:lnTo>
                      <a:pt x="200976" y="205557"/>
                    </a:lnTo>
                    <a:lnTo>
                      <a:pt x="175991" y="221858"/>
                    </a:lnTo>
                    <a:lnTo>
                      <a:pt x="147367" y="227542"/>
                    </a:lnTo>
                    <a:lnTo>
                      <a:pt x="297928" y="227542"/>
                    </a:lnTo>
                    <a:lnTo>
                      <a:pt x="297928" y="63149"/>
                    </a:lnTo>
                    <a:close/>
                  </a:path>
                  <a:path w="298450" h="290829">
                    <a:moveTo>
                      <a:pt x="297928" y="8219"/>
                    </a:moveTo>
                    <a:lnTo>
                      <a:pt x="225364" y="8219"/>
                    </a:lnTo>
                    <a:lnTo>
                      <a:pt x="225364" y="30177"/>
                    </a:lnTo>
                    <a:lnTo>
                      <a:pt x="297928" y="30177"/>
                    </a:lnTo>
                    <a:lnTo>
                      <a:pt x="297928" y="8219"/>
                    </a:lnTo>
                    <a:close/>
                  </a:path>
                </a:pathLst>
              </a:custGeom>
              <a:solidFill>
                <a:srgbClr val="FFFFFF"/>
              </a:solidFill>
            </p:spPr>
            <p:txBody>
              <a:bodyPr wrap="square" lIns="0" tIns="0" rIns="0" bIns="0" rtlCol="0"/>
              <a:lstStyle/>
              <a:p>
                <a:endParaRPr sz="662"/>
              </a:p>
            </p:txBody>
          </p:sp>
          <p:pic>
            <p:nvPicPr>
              <p:cNvPr id="62" name="object 26">
                <a:extLst>
                  <a:ext uri="{FF2B5EF4-FFF2-40B4-BE49-F238E27FC236}">
                    <a16:creationId xmlns:a16="http://schemas.microsoft.com/office/drawing/2014/main" id="{C44F0B67-B1F7-8146-B836-946E1E9FFF4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8339010" y="8972920"/>
                <a:ext cx="87965" cy="85767"/>
              </a:xfrm>
              <a:prstGeom prst="rect">
                <a:avLst/>
              </a:prstGeom>
            </p:spPr>
          </p:pic>
          <p:sp>
            <p:nvSpPr>
              <p:cNvPr id="63" name="object 27">
                <a:extLst>
                  <a:ext uri="{FF2B5EF4-FFF2-40B4-BE49-F238E27FC236}">
                    <a16:creationId xmlns:a16="http://schemas.microsoft.com/office/drawing/2014/main" id="{BA3813AC-E835-D24E-AE2B-F28865C51CED}"/>
                  </a:ext>
                </a:extLst>
              </p:cNvPr>
              <p:cNvSpPr/>
              <p:nvPr/>
            </p:nvSpPr>
            <p:spPr>
              <a:xfrm>
                <a:off x="6971436" y="9094387"/>
                <a:ext cx="1448435" cy="618490"/>
              </a:xfrm>
              <a:custGeom>
                <a:avLst/>
                <a:gdLst/>
                <a:ahLst/>
                <a:cxnLst/>
                <a:rect l="l" t="t" r="r" b="b"/>
                <a:pathLst>
                  <a:path w="1448434" h="618490">
                    <a:moveTo>
                      <a:pt x="173101" y="532396"/>
                    </a:moveTo>
                    <a:lnTo>
                      <a:pt x="166357" y="498017"/>
                    </a:lnTo>
                    <a:lnTo>
                      <a:pt x="148259" y="471627"/>
                    </a:lnTo>
                    <a:lnTo>
                      <a:pt x="148259" y="532396"/>
                    </a:lnTo>
                    <a:lnTo>
                      <a:pt x="143344" y="558215"/>
                    </a:lnTo>
                    <a:lnTo>
                      <a:pt x="130022" y="578294"/>
                    </a:lnTo>
                    <a:lnTo>
                      <a:pt x="110426" y="591299"/>
                    </a:lnTo>
                    <a:lnTo>
                      <a:pt x="86702" y="595934"/>
                    </a:lnTo>
                    <a:lnTo>
                      <a:pt x="62763" y="591299"/>
                    </a:lnTo>
                    <a:lnTo>
                      <a:pt x="42951" y="578294"/>
                    </a:lnTo>
                    <a:lnTo>
                      <a:pt x="29464" y="558215"/>
                    </a:lnTo>
                    <a:lnTo>
                      <a:pt x="24485" y="532396"/>
                    </a:lnTo>
                    <a:lnTo>
                      <a:pt x="29464" y="506780"/>
                    </a:lnTo>
                    <a:lnTo>
                      <a:pt x="42951" y="486918"/>
                    </a:lnTo>
                    <a:lnTo>
                      <a:pt x="62763" y="474091"/>
                    </a:lnTo>
                    <a:lnTo>
                      <a:pt x="86702" y="469531"/>
                    </a:lnTo>
                    <a:lnTo>
                      <a:pt x="110426" y="474091"/>
                    </a:lnTo>
                    <a:lnTo>
                      <a:pt x="130022" y="486918"/>
                    </a:lnTo>
                    <a:lnTo>
                      <a:pt x="143344" y="506780"/>
                    </a:lnTo>
                    <a:lnTo>
                      <a:pt x="148259" y="532396"/>
                    </a:lnTo>
                    <a:lnTo>
                      <a:pt x="148259" y="471627"/>
                    </a:lnTo>
                    <a:lnTo>
                      <a:pt x="147904" y="471106"/>
                    </a:lnTo>
                    <a:lnTo>
                      <a:pt x="145427" y="469531"/>
                    </a:lnTo>
                    <a:lnTo>
                      <a:pt x="120459" y="453580"/>
                    </a:lnTo>
                    <a:lnTo>
                      <a:pt x="86702" y="447319"/>
                    </a:lnTo>
                    <a:lnTo>
                      <a:pt x="52628" y="453580"/>
                    </a:lnTo>
                    <a:lnTo>
                      <a:pt x="25107" y="471106"/>
                    </a:lnTo>
                    <a:lnTo>
                      <a:pt x="6705" y="498017"/>
                    </a:lnTo>
                    <a:lnTo>
                      <a:pt x="0" y="532396"/>
                    </a:lnTo>
                    <a:lnTo>
                      <a:pt x="6705" y="566839"/>
                    </a:lnTo>
                    <a:lnTo>
                      <a:pt x="25107" y="593953"/>
                    </a:lnTo>
                    <a:lnTo>
                      <a:pt x="52628" y="611695"/>
                    </a:lnTo>
                    <a:lnTo>
                      <a:pt x="86702" y="618070"/>
                    </a:lnTo>
                    <a:lnTo>
                      <a:pt x="120459" y="611695"/>
                    </a:lnTo>
                    <a:lnTo>
                      <a:pt x="144830" y="595934"/>
                    </a:lnTo>
                    <a:lnTo>
                      <a:pt x="147904" y="593953"/>
                    </a:lnTo>
                    <a:lnTo>
                      <a:pt x="166357" y="566839"/>
                    </a:lnTo>
                    <a:lnTo>
                      <a:pt x="173101" y="532396"/>
                    </a:lnTo>
                    <a:close/>
                  </a:path>
                  <a:path w="1448434" h="618490">
                    <a:moveTo>
                      <a:pt x="294970" y="376161"/>
                    </a:moveTo>
                    <a:lnTo>
                      <a:pt x="288836" y="373570"/>
                    </a:lnTo>
                    <a:lnTo>
                      <a:pt x="282359" y="371716"/>
                    </a:lnTo>
                    <a:lnTo>
                      <a:pt x="275564" y="370611"/>
                    </a:lnTo>
                    <a:lnTo>
                      <a:pt x="268490" y="370243"/>
                    </a:lnTo>
                    <a:lnTo>
                      <a:pt x="245376" y="374243"/>
                    </a:lnTo>
                    <a:lnTo>
                      <a:pt x="227749" y="385635"/>
                    </a:lnTo>
                    <a:lnTo>
                      <a:pt x="216522" y="403466"/>
                    </a:lnTo>
                    <a:lnTo>
                      <a:pt x="212572" y="426796"/>
                    </a:lnTo>
                    <a:lnTo>
                      <a:pt x="212572" y="450964"/>
                    </a:lnTo>
                    <a:lnTo>
                      <a:pt x="178511" y="450964"/>
                    </a:lnTo>
                    <a:lnTo>
                      <a:pt x="178511" y="472147"/>
                    </a:lnTo>
                    <a:lnTo>
                      <a:pt x="212572" y="472147"/>
                    </a:lnTo>
                    <a:lnTo>
                      <a:pt x="212572" y="614108"/>
                    </a:lnTo>
                    <a:lnTo>
                      <a:pt x="237705" y="614108"/>
                    </a:lnTo>
                    <a:lnTo>
                      <a:pt x="237705" y="472147"/>
                    </a:lnTo>
                    <a:lnTo>
                      <a:pt x="291287" y="472147"/>
                    </a:lnTo>
                    <a:lnTo>
                      <a:pt x="291287" y="450964"/>
                    </a:lnTo>
                    <a:lnTo>
                      <a:pt x="237705" y="450964"/>
                    </a:lnTo>
                    <a:lnTo>
                      <a:pt x="237705" y="426796"/>
                    </a:lnTo>
                    <a:lnTo>
                      <a:pt x="239979" y="412750"/>
                    </a:lnTo>
                    <a:lnTo>
                      <a:pt x="246456" y="402132"/>
                    </a:lnTo>
                    <a:lnTo>
                      <a:pt x="256667" y="395427"/>
                    </a:lnTo>
                    <a:lnTo>
                      <a:pt x="270103" y="393090"/>
                    </a:lnTo>
                    <a:lnTo>
                      <a:pt x="276110" y="393090"/>
                    </a:lnTo>
                    <a:lnTo>
                      <a:pt x="282702" y="394411"/>
                    </a:lnTo>
                    <a:lnTo>
                      <a:pt x="288645" y="396671"/>
                    </a:lnTo>
                    <a:lnTo>
                      <a:pt x="294970" y="376161"/>
                    </a:lnTo>
                    <a:close/>
                  </a:path>
                  <a:path w="1448434" h="618490">
                    <a:moveTo>
                      <a:pt x="1340789" y="2184"/>
                    </a:moveTo>
                    <a:lnTo>
                      <a:pt x="1334223" y="0"/>
                    </a:lnTo>
                    <a:lnTo>
                      <a:pt x="1321600" y="0"/>
                    </a:lnTo>
                    <a:lnTo>
                      <a:pt x="1290523" y="3937"/>
                    </a:lnTo>
                    <a:lnTo>
                      <a:pt x="1263929" y="14973"/>
                    </a:lnTo>
                    <a:lnTo>
                      <a:pt x="1241577" y="31991"/>
                    </a:lnTo>
                    <a:lnTo>
                      <a:pt x="1223187" y="53860"/>
                    </a:lnTo>
                    <a:lnTo>
                      <a:pt x="1223187" y="3848"/>
                    </a:lnTo>
                    <a:lnTo>
                      <a:pt x="1150620" y="3848"/>
                    </a:lnTo>
                    <a:lnTo>
                      <a:pt x="1150620" y="278130"/>
                    </a:lnTo>
                    <a:lnTo>
                      <a:pt x="1223187" y="278130"/>
                    </a:lnTo>
                    <a:lnTo>
                      <a:pt x="1223187" y="189623"/>
                    </a:lnTo>
                    <a:lnTo>
                      <a:pt x="1229042" y="139014"/>
                    </a:lnTo>
                    <a:lnTo>
                      <a:pt x="1246949" y="102158"/>
                    </a:lnTo>
                    <a:lnTo>
                      <a:pt x="1277429" y="79629"/>
                    </a:lnTo>
                    <a:lnTo>
                      <a:pt x="1321003" y="71983"/>
                    </a:lnTo>
                    <a:lnTo>
                      <a:pt x="1336992" y="71983"/>
                    </a:lnTo>
                    <a:lnTo>
                      <a:pt x="1340789" y="2184"/>
                    </a:lnTo>
                    <a:close/>
                  </a:path>
                  <a:path w="1448434" h="618490">
                    <a:moveTo>
                      <a:pt x="1447825" y="3835"/>
                    </a:moveTo>
                    <a:lnTo>
                      <a:pt x="1375270" y="3835"/>
                    </a:lnTo>
                    <a:lnTo>
                      <a:pt x="1375270" y="278117"/>
                    </a:lnTo>
                    <a:lnTo>
                      <a:pt x="1447825" y="278117"/>
                    </a:lnTo>
                    <a:lnTo>
                      <a:pt x="1447825" y="3835"/>
                    </a:lnTo>
                    <a:close/>
                  </a:path>
                </a:pathLst>
              </a:custGeom>
              <a:solidFill>
                <a:srgbClr val="FFFFFF"/>
              </a:solidFill>
            </p:spPr>
            <p:txBody>
              <a:bodyPr wrap="square" lIns="0" tIns="0" rIns="0" bIns="0" rtlCol="0"/>
              <a:lstStyle/>
              <a:p>
                <a:endParaRPr sz="662"/>
              </a:p>
            </p:txBody>
          </p:sp>
          <p:pic>
            <p:nvPicPr>
              <p:cNvPr id="64" name="object 28">
                <a:extLst>
                  <a:ext uri="{FF2B5EF4-FFF2-40B4-BE49-F238E27FC236}">
                    <a16:creationId xmlns:a16="http://schemas.microsoft.com/office/drawing/2014/main" id="{CE3A5A1B-22C3-354E-9B2F-5BBAA820739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116830" y="9470244"/>
                <a:ext cx="152267" cy="238254"/>
              </a:xfrm>
              <a:prstGeom prst="rect">
                <a:avLst/>
              </a:prstGeom>
            </p:spPr>
          </p:pic>
          <p:sp>
            <p:nvSpPr>
              <p:cNvPr id="65" name="object 29">
                <a:extLst>
                  <a:ext uri="{FF2B5EF4-FFF2-40B4-BE49-F238E27FC236}">
                    <a16:creationId xmlns:a16="http://schemas.microsoft.com/office/drawing/2014/main" id="{430E521A-93BC-A04F-99CC-346BE4E0F0DE}"/>
                  </a:ext>
                </a:extLst>
              </p:cNvPr>
              <p:cNvSpPr/>
              <p:nvPr/>
            </p:nvSpPr>
            <p:spPr>
              <a:xfrm>
                <a:off x="8316735" y="9479197"/>
                <a:ext cx="34925" cy="229870"/>
              </a:xfrm>
              <a:custGeom>
                <a:avLst/>
                <a:gdLst/>
                <a:ahLst/>
                <a:cxnLst/>
                <a:rect l="l" t="t" r="r" b="b"/>
                <a:pathLst>
                  <a:path w="34925" h="229870">
                    <a:moveTo>
                      <a:pt x="30099" y="66179"/>
                    </a:moveTo>
                    <a:lnTo>
                      <a:pt x="4610" y="66179"/>
                    </a:lnTo>
                    <a:lnTo>
                      <a:pt x="4610" y="229311"/>
                    </a:lnTo>
                    <a:lnTo>
                      <a:pt x="30099" y="229311"/>
                    </a:lnTo>
                    <a:lnTo>
                      <a:pt x="30099" y="66179"/>
                    </a:lnTo>
                    <a:close/>
                  </a:path>
                  <a:path w="34925" h="229870">
                    <a:moveTo>
                      <a:pt x="34721" y="7924"/>
                    </a:moveTo>
                    <a:lnTo>
                      <a:pt x="27178" y="0"/>
                    </a:lnTo>
                    <a:lnTo>
                      <a:pt x="17208" y="0"/>
                    </a:lnTo>
                    <a:lnTo>
                      <a:pt x="7302" y="0"/>
                    </a:lnTo>
                    <a:lnTo>
                      <a:pt x="0" y="7924"/>
                    </a:lnTo>
                    <a:lnTo>
                      <a:pt x="0" y="26466"/>
                    </a:lnTo>
                    <a:lnTo>
                      <a:pt x="7302" y="33718"/>
                    </a:lnTo>
                    <a:lnTo>
                      <a:pt x="27178" y="33718"/>
                    </a:lnTo>
                    <a:lnTo>
                      <a:pt x="34721" y="26466"/>
                    </a:lnTo>
                    <a:lnTo>
                      <a:pt x="34721" y="7924"/>
                    </a:lnTo>
                    <a:close/>
                  </a:path>
                </a:pathLst>
              </a:custGeom>
              <a:solidFill>
                <a:srgbClr val="FFFFFF"/>
              </a:solidFill>
            </p:spPr>
            <p:txBody>
              <a:bodyPr wrap="square" lIns="0" tIns="0" rIns="0" bIns="0" rtlCol="0"/>
              <a:lstStyle/>
              <a:p>
                <a:endParaRPr sz="662"/>
              </a:p>
            </p:txBody>
          </p:sp>
          <p:pic>
            <p:nvPicPr>
              <p:cNvPr id="66" name="object 30">
                <a:extLst>
                  <a:ext uri="{FF2B5EF4-FFF2-40B4-BE49-F238E27FC236}">
                    <a16:creationId xmlns:a16="http://schemas.microsoft.com/office/drawing/2014/main" id="{B2BBCCE3-6119-1D4E-A087-77284E770B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8402091" y="9541404"/>
                <a:ext cx="152288" cy="167094"/>
              </a:xfrm>
              <a:prstGeom prst="rect">
                <a:avLst/>
              </a:prstGeom>
            </p:spPr>
          </p:pic>
          <p:pic>
            <p:nvPicPr>
              <p:cNvPr id="67" name="object 31">
                <a:extLst>
                  <a:ext uri="{FF2B5EF4-FFF2-40B4-BE49-F238E27FC236}">
                    <a16:creationId xmlns:a16="http://schemas.microsoft.com/office/drawing/2014/main" id="{ACDD7538-B62B-BB42-B4FB-E95AB44A9F7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8591672" y="9541398"/>
                <a:ext cx="166466" cy="229972"/>
              </a:xfrm>
              <a:prstGeom prst="rect">
                <a:avLst/>
              </a:prstGeom>
            </p:spPr>
          </p:pic>
          <p:pic>
            <p:nvPicPr>
              <p:cNvPr id="68" name="object 32">
                <a:extLst>
                  <a:ext uri="{FF2B5EF4-FFF2-40B4-BE49-F238E27FC236}">
                    <a16:creationId xmlns:a16="http://schemas.microsoft.com/office/drawing/2014/main" id="{A359182E-121C-A349-9009-FB0EF2487AF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7918595" y="9541401"/>
                <a:ext cx="158874" cy="171408"/>
              </a:xfrm>
              <a:prstGeom prst="rect">
                <a:avLst/>
              </a:prstGeom>
            </p:spPr>
          </p:pic>
          <p:pic>
            <p:nvPicPr>
              <p:cNvPr id="69" name="object 33">
                <a:extLst>
                  <a:ext uri="{FF2B5EF4-FFF2-40B4-BE49-F238E27FC236}">
                    <a16:creationId xmlns:a16="http://schemas.microsoft.com/office/drawing/2014/main" id="{CF7CD441-BE2A-024F-A63C-10D32A23C87E}"/>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518073" y="9541399"/>
                <a:ext cx="164434" cy="171408"/>
              </a:xfrm>
              <a:prstGeom prst="rect">
                <a:avLst/>
              </a:prstGeom>
            </p:spPr>
          </p:pic>
          <p:sp>
            <p:nvSpPr>
              <p:cNvPr id="70" name="object 34">
                <a:extLst>
                  <a:ext uri="{FF2B5EF4-FFF2-40B4-BE49-F238E27FC236}">
                    <a16:creationId xmlns:a16="http://schemas.microsoft.com/office/drawing/2014/main" id="{FD6200C3-AB09-1747-84E8-200CCDF079F8}"/>
                  </a:ext>
                </a:extLst>
              </p:cNvPr>
              <p:cNvSpPr/>
              <p:nvPr/>
            </p:nvSpPr>
            <p:spPr>
              <a:xfrm>
                <a:off x="7362393" y="9486817"/>
                <a:ext cx="191135" cy="222250"/>
              </a:xfrm>
              <a:custGeom>
                <a:avLst/>
                <a:gdLst/>
                <a:ahLst/>
                <a:cxnLst/>
                <a:rect l="l" t="t" r="r" b="b"/>
                <a:pathLst>
                  <a:path w="191134" h="222250">
                    <a:moveTo>
                      <a:pt x="190893" y="0"/>
                    </a:moveTo>
                    <a:lnTo>
                      <a:pt x="0" y="0"/>
                    </a:lnTo>
                    <a:lnTo>
                      <a:pt x="0" y="22860"/>
                    </a:lnTo>
                    <a:lnTo>
                      <a:pt x="82359" y="22860"/>
                    </a:lnTo>
                    <a:lnTo>
                      <a:pt x="82359" y="222250"/>
                    </a:lnTo>
                    <a:lnTo>
                      <a:pt x="108877" y="222250"/>
                    </a:lnTo>
                    <a:lnTo>
                      <a:pt x="108877" y="22860"/>
                    </a:lnTo>
                    <a:lnTo>
                      <a:pt x="190893" y="22860"/>
                    </a:lnTo>
                    <a:lnTo>
                      <a:pt x="190893" y="0"/>
                    </a:lnTo>
                    <a:close/>
                  </a:path>
                </a:pathLst>
              </a:custGeom>
              <a:solidFill>
                <a:srgbClr val="FFFFFF"/>
              </a:solidFill>
            </p:spPr>
            <p:txBody>
              <a:bodyPr wrap="square" lIns="0" tIns="0" rIns="0" bIns="0" rtlCol="0"/>
              <a:lstStyle/>
              <a:p>
                <a:endParaRPr sz="662"/>
              </a:p>
            </p:txBody>
          </p:sp>
          <p:pic>
            <p:nvPicPr>
              <p:cNvPr id="71" name="object 35">
                <a:extLst>
                  <a:ext uri="{FF2B5EF4-FFF2-40B4-BE49-F238E27FC236}">
                    <a16:creationId xmlns:a16="http://schemas.microsoft.com/office/drawing/2014/main" id="{9CDB6079-69BA-484D-8B4A-5E548A881653}"/>
                  </a:ext>
                </a:extLst>
              </p:cNvPr>
              <p:cNvPicPr/>
              <p:nvPr/>
            </p:nvPicPr>
            <p:blipFill>
              <a:blip r:embed="rId2" cstate="screen">
                <a:extLst>
                  <a:ext uri="{28A0092B-C50C-407E-A947-70E740481C1C}">
                    <a14:useLocalDpi xmlns:a14="http://schemas.microsoft.com/office/drawing/2010/main"/>
                  </a:ext>
                </a:extLst>
              </a:blip>
              <a:stretch>
                <a:fillRect/>
              </a:stretch>
            </p:blipFill>
            <p:spPr>
              <a:xfrm>
                <a:off x="7710422" y="9541407"/>
                <a:ext cx="171408" cy="171408"/>
              </a:xfrm>
              <a:prstGeom prst="rect">
                <a:avLst/>
              </a:prstGeom>
            </p:spPr>
          </p:pic>
        </p:grpSp>
      </p:grpSp>
      <p:pic>
        <p:nvPicPr>
          <p:cNvPr id="40" name="Picture 39" descr="A picture containing text&#10;&#10;Description automatically generated">
            <a:extLst>
              <a:ext uri="{FF2B5EF4-FFF2-40B4-BE49-F238E27FC236}">
                <a16:creationId xmlns:a16="http://schemas.microsoft.com/office/drawing/2014/main" id="{97E18672-B236-4040-995E-4B367AF43681}"/>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75408" b="15073"/>
          <a:stretch/>
        </p:blipFill>
        <p:spPr>
          <a:xfrm>
            <a:off x="9193696" y="0"/>
            <a:ext cx="2998304" cy="5824330"/>
          </a:xfrm>
          <a:prstGeom prst="rect">
            <a:avLst/>
          </a:prstGeom>
        </p:spPr>
      </p:pic>
    </p:spTree>
    <p:extLst>
      <p:ext uri="{BB962C8B-B14F-4D97-AF65-F5344CB8AC3E}">
        <p14:creationId xmlns:p14="http://schemas.microsoft.com/office/powerpoint/2010/main" val="3956473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A6A976EA-15EA-0641-8130-04CAB1B15E94}"/>
              </a:ext>
            </a:extLst>
          </p:cNvPr>
          <p:cNvPicPr/>
          <p:nvPr userDrawn="1"/>
        </p:nvPicPr>
        <p:blipFill>
          <a:blip r:embed="rId2" cstate="print"/>
          <a:stretch>
            <a:fillRect/>
          </a:stretch>
        </p:blipFill>
        <p:spPr>
          <a:xfrm>
            <a:off x="834063" y="5681514"/>
            <a:ext cx="3883524" cy="565410"/>
          </a:xfrm>
          <a:prstGeom prst="rect">
            <a:avLst/>
          </a:prstGeom>
        </p:spPr>
      </p:pic>
      <p:sp>
        <p:nvSpPr>
          <p:cNvPr id="12" name="object 4">
            <a:extLst>
              <a:ext uri="{FF2B5EF4-FFF2-40B4-BE49-F238E27FC236}">
                <a16:creationId xmlns:a16="http://schemas.microsoft.com/office/drawing/2014/main" id="{4D2F5F15-BEE4-0849-94CD-C130A796FA9B}"/>
              </a:ext>
            </a:extLst>
          </p:cNvPr>
          <p:cNvSpPr/>
          <p:nvPr/>
        </p:nvSpPr>
        <p:spPr>
          <a:xfrm>
            <a:off x="11018316" y="4732239"/>
            <a:ext cx="1174061" cy="2125556"/>
          </a:xfrm>
          <a:custGeom>
            <a:avLst/>
            <a:gdLst/>
            <a:ahLst/>
            <a:cxnLst/>
            <a:rect l="l" t="t" r="r" b="b"/>
            <a:pathLst>
              <a:path w="1936115" h="3505200">
                <a:moveTo>
                  <a:pt x="1936087" y="0"/>
                </a:moveTo>
                <a:lnTo>
                  <a:pt x="0" y="2076209"/>
                </a:lnTo>
                <a:lnTo>
                  <a:pt x="388710" y="3504741"/>
                </a:lnTo>
                <a:lnTo>
                  <a:pt x="1936087" y="3504741"/>
                </a:lnTo>
                <a:lnTo>
                  <a:pt x="1936087" y="0"/>
                </a:lnTo>
                <a:close/>
              </a:path>
            </a:pathLst>
          </a:custGeom>
          <a:solidFill>
            <a:srgbClr val="003B5C"/>
          </a:solidFill>
        </p:spPr>
        <p:txBody>
          <a:bodyPr wrap="square" lIns="0" tIns="0" rIns="0" bIns="0" rtlCol="0"/>
          <a:lstStyle/>
          <a:p>
            <a:endParaRPr sz="662"/>
          </a:p>
        </p:txBody>
      </p:sp>
      <p:sp>
        <p:nvSpPr>
          <p:cNvPr id="11" name="Text Placeholder 10">
            <a:extLst>
              <a:ext uri="{FF2B5EF4-FFF2-40B4-BE49-F238E27FC236}">
                <a16:creationId xmlns:a16="http://schemas.microsoft.com/office/drawing/2014/main" id="{70527808-2429-AA44-9665-F8EACBC6EEF7}"/>
              </a:ext>
            </a:extLst>
          </p:cNvPr>
          <p:cNvSpPr>
            <a:spLocks noGrp="1"/>
          </p:cNvSpPr>
          <p:nvPr userDrawn="1">
            <p:ph type="body" sz="quarter" idx="13" hasCustomPrompt="1"/>
          </p:nvPr>
        </p:nvSpPr>
        <p:spPr>
          <a:xfrm>
            <a:off x="844454" y="2513550"/>
            <a:ext cx="4027842" cy="982348"/>
          </a:xfrm>
        </p:spPr>
        <p:txBody>
          <a:bodyPr>
            <a:noAutofit/>
          </a:bodyPr>
          <a:lstStyle>
            <a:lvl1pPr>
              <a:buNone/>
              <a:defRPr sz="6000" b="1">
                <a:solidFill>
                  <a:schemeClr val="accent1"/>
                </a:solidFill>
                <a:latin typeface="+mj-lt"/>
              </a:defRPr>
            </a:lvl1pPr>
          </a:lstStyle>
          <a:p>
            <a:pPr lvl="0"/>
            <a:r>
              <a:rPr lang="en-US" dirty="0"/>
              <a:t>Thank you</a:t>
            </a:r>
          </a:p>
        </p:txBody>
      </p:sp>
      <p:pic>
        <p:nvPicPr>
          <p:cNvPr id="14" name="Picture 13" descr="A picture containing text&#10;&#10;Description automatically generated">
            <a:extLst>
              <a:ext uri="{FF2B5EF4-FFF2-40B4-BE49-F238E27FC236}">
                <a16:creationId xmlns:a16="http://schemas.microsoft.com/office/drawing/2014/main" id="{9965179F-7589-094F-8FC2-84E7CCA133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5408" b="15073"/>
          <a:stretch/>
        </p:blipFill>
        <p:spPr>
          <a:xfrm>
            <a:off x="9193696" y="0"/>
            <a:ext cx="2998304" cy="5824330"/>
          </a:xfrm>
          <a:prstGeom prst="rect">
            <a:avLst/>
          </a:prstGeom>
        </p:spPr>
      </p:pic>
    </p:spTree>
    <p:extLst>
      <p:ext uri="{BB962C8B-B14F-4D97-AF65-F5344CB8AC3E}">
        <p14:creationId xmlns:p14="http://schemas.microsoft.com/office/powerpoint/2010/main" val="86895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F8189ED4-F594-4C43-AC00-D5BE02FA8B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sp>
        <p:nvSpPr>
          <p:cNvPr id="43" name="object 4">
            <a:extLst>
              <a:ext uri="{FF2B5EF4-FFF2-40B4-BE49-F238E27FC236}">
                <a16:creationId xmlns:a16="http://schemas.microsoft.com/office/drawing/2014/main" id="{A41A9F47-F873-2144-99FB-9455CBE81BBF}"/>
              </a:ext>
            </a:extLst>
          </p:cNvPr>
          <p:cNvSpPr/>
          <p:nvPr userDrawn="1"/>
        </p:nvSpPr>
        <p:spPr>
          <a:xfrm>
            <a:off x="0" y="-1"/>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dirty="0"/>
          </a:p>
        </p:txBody>
      </p:sp>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905" y="4343400"/>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6"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7"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8"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9"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5"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5" y="2680788"/>
            <a:ext cx="5353050" cy="1662611"/>
          </a:xfrm>
        </p:spPr>
        <p:txBody>
          <a:bodyPr>
            <a:noAutofit/>
          </a:bodyPr>
          <a:lstStyle>
            <a:lvl1pPr marL="0" indent="0">
              <a:lnSpc>
                <a:spcPts val="6000"/>
              </a:lnSpc>
              <a:spcBef>
                <a:spcPts val="0"/>
              </a:spcBef>
              <a:buNone/>
              <a:defRPr sz="6000" b="1">
                <a:solidFill>
                  <a:schemeClr val="bg1"/>
                </a:solidFill>
              </a:defRPr>
            </a:lvl1pPr>
          </a:lstStyle>
          <a:p>
            <a:pPr lvl="0"/>
            <a:r>
              <a:rPr lang="en-US" sz="6000" dirty="0"/>
              <a:t>Cover slide option 2</a:t>
            </a:r>
            <a:endParaRPr lang="en-US" dirty="0"/>
          </a:p>
        </p:txBody>
      </p:sp>
      <p:sp>
        <p:nvSpPr>
          <p:cNvPr id="46" name="Picture Placeholder 6">
            <a:extLst>
              <a:ext uri="{FF2B5EF4-FFF2-40B4-BE49-F238E27FC236}">
                <a16:creationId xmlns:a16="http://schemas.microsoft.com/office/drawing/2014/main" id="{B56C2845-BBD0-1C41-9E5C-4570CE2662E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endParaRPr lang="en-US" dirty="0"/>
          </a:p>
        </p:txBody>
      </p:sp>
    </p:spTree>
    <p:extLst>
      <p:ext uri="{BB962C8B-B14F-4D97-AF65-F5344CB8AC3E}">
        <p14:creationId xmlns:p14="http://schemas.microsoft.com/office/powerpoint/2010/main" val="2806620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41BD9F4-DD64-AE4E-AF02-513C93207E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3888" y="1939318"/>
            <a:ext cx="2668112" cy="4918681"/>
          </a:xfrm>
          <a:prstGeom prst="rect">
            <a:avLst/>
          </a:prstGeom>
        </p:spPr>
      </p:pic>
      <p:sp>
        <p:nvSpPr>
          <p:cNvPr id="14" name="object 4">
            <a:extLst>
              <a:ext uri="{FF2B5EF4-FFF2-40B4-BE49-F238E27FC236}">
                <a16:creationId xmlns:a16="http://schemas.microsoft.com/office/drawing/2014/main" id="{D80D7198-852B-4B43-AB41-A4938511779F}"/>
              </a:ext>
            </a:extLst>
          </p:cNvPr>
          <p:cNvSpPr/>
          <p:nvPr/>
        </p:nvSpPr>
        <p:spPr>
          <a:xfrm>
            <a:off x="9524306" y="6176472"/>
            <a:ext cx="2668112" cy="681179"/>
          </a:xfrm>
          <a:custGeom>
            <a:avLst/>
            <a:gdLst/>
            <a:ahLst/>
            <a:cxnLst/>
            <a:rect l="l" t="t" r="r" b="b"/>
            <a:pathLst>
              <a:path w="4399915" h="1123315">
                <a:moveTo>
                  <a:pt x="4399824" y="0"/>
                </a:moveTo>
                <a:lnTo>
                  <a:pt x="566024" y="133880"/>
                </a:lnTo>
                <a:lnTo>
                  <a:pt x="0" y="1123096"/>
                </a:lnTo>
                <a:lnTo>
                  <a:pt x="4399824" y="1123096"/>
                </a:lnTo>
                <a:lnTo>
                  <a:pt x="4399824"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07795"/>
            <a:ext cx="4648566" cy="1212706"/>
          </a:xfrm>
        </p:spPr>
        <p:txBody>
          <a:bodyPr>
            <a:noAutofit/>
          </a:bodyPr>
          <a:lstStyle>
            <a:lvl1pPr marL="0" indent="0" algn="l">
              <a:lnSpc>
                <a:spcPts val="4250"/>
              </a:lnSpc>
              <a:spcBef>
                <a:spcPts val="0"/>
              </a:spcBef>
              <a:buNone/>
              <a:defRPr sz="42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Questions?</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6" y="1939319"/>
            <a:ext cx="4648565" cy="1511911"/>
          </a:xfrm>
        </p:spPr>
        <p:txBody>
          <a:bodyPr>
            <a:noAutofit/>
          </a:bodyPr>
          <a:lstStyle>
            <a:lvl1pPr marL="0" indent="0">
              <a:lnSpc>
                <a:spcPts val="6000"/>
              </a:lnSpc>
              <a:spcBef>
                <a:spcPts val="0"/>
              </a:spcBef>
              <a:buNone/>
              <a:defRPr sz="6000" b="1">
                <a:solidFill>
                  <a:schemeClr val="accent1"/>
                </a:solidFill>
              </a:defRPr>
            </a:lvl1pPr>
          </a:lstStyle>
          <a:p>
            <a:pPr lvl="0"/>
            <a:r>
              <a:rPr lang="en-US" sz="6000" dirty="0"/>
              <a:t>Thank you option 3</a:t>
            </a:r>
            <a:endParaRPr lang="en-US" dirty="0"/>
          </a:p>
        </p:txBody>
      </p:sp>
    </p:spTree>
    <p:extLst>
      <p:ext uri="{BB962C8B-B14F-4D97-AF65-F5344CB8AC3E}">
        <p14:creationId xmlns:p14="http://schemas.microsoft.com/office/powerpoint/2010/main" val="177306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B6894A0-3846-9A4C-A878-4079ADFA9B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sp>
        <p:nvSpPr>
          <p:cNvPr id="7" name="Picture Placeholder 6">
            <a:extLst>
              <a:ext uri="{FF2B5EF4-FFF2-40B4-BE49-F238E27FC236}">
                <a16:creationId xmlns:a16="http://schemas.microsoft.com/office/drawing/2014/main" id="{1B51542F-CC64-5942-8CB3-A4E60102D96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p>
        </p:txBody>
      </p:sp>
      <p:sp>
        <p:nvSpPr>
          <p:cNvPr id="15" name="object 4">
            <a:extLst>
              <a:ext uri="{FF2B5EF4-FFF2-40B4-BE49-F238E27FC236}">
                <a16:creationId xmlns:a16="http://schemas.microsoft.com/office/drawing/2014/main" id="{62FC065E-A9A1-FC45-8144-9B6719160CF0}"/>
              </a:ext>
            </a:extLst>
          </p:cNvPr>
          <p:cNvSpPr/>
          <p:nvPr/>
        </p:nvSpPr>
        <p:spPr>
          <a:xfrm>
            <a:off x="0" y="-4505"/>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33616"/>
            <a:ext cx="4648566"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6"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7"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8"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9"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5"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grpSp>
        <p:nvGrpSpPr>
          <p:cNvPr id="52" name="Group 51">
            <a:extLst>
              <a:ext uri="{FF2B5EF4-FFF2-40B4-BE49-F238E27FC236}">
                <a16:creationId xmlns:a16="http://schemas.microsoft.com/office/drawing/2014/main" id="{D6741FCA-56F6-2B40-9F39-39B636E2F43B}"/>
              </a:ext>
            </a:extLst>
          </p:cNvPr>
          <p:cNvGrpSpPr/>
          <p:nvPr userDrawn="1"/>
        </p:nvGrpSpPr>
        <p:grpSpPr>
          <a:xfrm>
            <a:off x="953648" y="5904871"/>
            <a:ext cx="3710267" cy="371587"/>
            <a:chOff x="953648" y="5904871"/>
            <a:chExt cx="3710267" cy="371587"/>
          </a:xfrm>
        </p:grpSpPr>
        <p:sp>
          <p:nvSpPr>
            <p:cNvPr id="43" name="object 33">
              <a:extLst>
                <a:ext uri="{FF2B5EF4-FFF2-40B4-BE49-F238E27FC236}">
                  <a16:creationId xmlns:a16="http://schemas.microsoft.com/office/drawing/2014/main" id="{9912A5AD-C624-4C41-85E7-109AA6BA621B}"/>
                </a:ext>
              </a:extLst>
            </p:cNvPr>
            <p:cNvSpPr/>
            <p:nvPr/>
          </p:nvSpPr>
          <p:spPr>
            <a:xfrm>
              <a:off x="2521315" y="5904871"/>
              <a:ext cx="311517" cy="371587"/>
            </a:xfrm>
            <a:custGeom>
              <a:avLst/>
              <a:gdLst/>
              <a:ahLst/>
              <a:cxnLst/>
              <a:rect l="l" t="t" r="r" b="b"/>
              <a:pathLst>
                <a:path w="513714" h="612775">
                  <a:moveTo>
                    <a:pt x="509199" y="0"/>
                  </a:moveTo>
                  <a:lnTo>
                    <a:pt x="507178" y="356"/>
                  </a:lnTo>
                  <a:lnTo>
                    <a:pt x="406228" y="98677"/>
                  </a:lnTo>
                  <a:lnTo>
                    <a:pt x="83086" y="98677"/>
                  </a:lnTo>
                  <a:lnTo>
                    <a:pt x="1350" y="179659"/>
                  </a:lnTo>
                  <a:lnTo>
                    <a:pt x="0" y="181764"/>
                  </a:lnTo>
                  <a:lnTo>
                    <a:pt x="0" y="608965"/>
                  </a:lnTo>
                  <a:lnTo>
                    <a:pt x="481" y="610138"/>
                  </a:lnTo>
                  <a:lnTo>
                    <a:pt x="2251" y="611876"/>
                  </a:lnTo>
                  <a:lnTo>
                    <a:pt x="3403" y="612358"/>
                  </a:lnTo>
                  <a:lnTo>
                    <a:pt x="437840" y="612358"/>
                  </a:lnTo>
                  <a:lnTo>
                    <a:pt x="439012" y="611876"/>
                  </a:lnTo>
                  <a:lnTo>
                    <a:pt x="463298" y="587584"/>
                  </a:lnTo>
                  <a:lnTo>
                    <a:pt x="102918" y="587584"/>
                  </a:lnTo>
                  <a:lnTo>
                    <a:pt x="102918" y="203585"/>
                  </a:lnTo>
                  <a:lnTo>
                    <a:pt x="103420" y="203051"/>
                  </a:lnTo>
                  <a:lnTo>
                    <a:pt x="513680" y="203051"/>
                  </a:lnTo>
                  <a:lnTo>
                    <a:pt x="513680" y="3078"/>
                  </a:lnTo>
                  <a:lnTo>
                    <a:pt x="512560" y="1424"/>
                  </a:lnTo>
                  <a:lnTo>
                    <a:pt x="509199" y="0"/>
                  </a:lnTo>
                  <a:close/>
                </a:path>
                <a:path w="513714" h="612775">
                  <a:moveTo>
                    <a:pt x="513680" y="203051"/>
                  </a:moveTo>
                  <a:lnTo>
                    <a:pt x="406333" y="203051"/>
                  </a:lnTo>
                  <a:lnTo>
                    <a:pt x="406898" y="203585"/>
                  </a:lnTo>
                  <a:lnTo>
                    <a:pt x="406898" y="499901"/>
                  </a:lnTo>
                  <a:lnTo>
                    <a:pt x="406333" y="500497"/>
                  </a:lnTo>
                  <a:lnTo>
                    <a:pt x="193522" y="500497"/>
                  </a:lnTo>
                  <a:lnTo>
                    <a:pt x="193355" y="500633"/>
                  </a:lnTo>
                  <a:lnTo>
                    <a:pt x="107693" y="586715"/>
                  </a:lnTo>
                  <a:lnTo>
                    <a:pt x="102918" y="587584"/>
                  </a:lnTo>
                  <a:lnTo>
                    <a:pt x="463298" y="587584"/>
                  </a:lnTo>
                  <a:lnTo>
                    <a:pt x="513209" y="537659"/>
                  </a:lnTo>
                  <a:lnTo>
                    <a:pt x="513680" y="536486"/>
                  </a:lnTo>
                  <a:lnTo>
                    <a:pt x="513680" y="203051"/>
                  </a:lnTo>
                  <a:close/>
                </a:path>
              </a:pathLst>
            </a:custGeom>
            <a:solidFill>
              <a:srgbClr val="FFFFFF"/>
            </a:solidFill>
          </p:spPr>
          <p:txBody>
            <a:bodyPr wrap="square" lIns="0" tIns="0" rIns="0" bIns="0" rtlCol="0"/>
            <a:lstStyle/>
            <a:p>
              <a:endParaRPr sz="662"/>
            </a:p>
          </p:txBody>
        </p:sp>
        <p:pic>
          <p:nvPicPr>
            <p:cNvPr id="44" name="object 34">
              <a:extLst>
                <a:ext uri="{FF2B5EF4-FFF2-40B4-BE49-F238E27FC236}">
                  <a16:creationId xmlns:a16="http://schemas.microsoft.com/office/drawing/2014/main" id="{100F277E-7106-6740-AB5E-57D094E21ADC}"/>
                </a:ext>
              </a:extLst>
            </p:cNvPr>
            <p:cNvPicPr/>
            <p:nvPr/>
          </p:nvPicPr>
          <p:blipFill>
            <a:blip r:embed="rId16" cstate="screen">
              <a:extLst>
                <a:ext uri="{28A0092B-C50C-407E-A947-70E740481C1C}">
                  <a14:useLocalDpi xmlns:a14="http://schemas.microsoft.com/office/drawing/2010/main"/>
                </a:ext>
              </a:extLst>
            </a:blip>
            <a:stretch>
              <a:fillRect/>
            </a:stretch>
          </p:blipFill>
          <p:spPr>
            <a:xfrm>
              <a:off x="2900903" y="6005145"/>
              <a:ext cx="797859" cy="205031"/>
            </a:xfrm>
            <a:prstGeom prst="rect">
              <a:avLst/>
            </a:prstGeom>
          </p:spPr>
        </p:pic>
        <p:sp>
          <p:nvSpPr>
            <p:cNvPr id="45" name="object 35">
              <a:extLst>
                <a:ext uri="{FF2B5EF4-FFF2-40B4-BE49-F238E27FC236}">
                  <a16:creationId xmlns:a16="http://schemas.microsoft.com/office/drawing/2014/main" id="{B34B68AF-14D7-C644-A482-064B31E0B626}"/>
                </a:ext>
              </a:extLst>
            </p:cNvPr>
            <p:cNvSpPr/>
            <p:nvPr/>
          </p:nvSpPr>
          <p:spPr>
            <a:xfrm>
              <a:off x="1253095" y="6105520"/>
              <a:ext cx="23104" cy="0"/>
            </a:xfrm>
            <a:custGeom>
              <a:avLst/>
              <a:gdLst/>
              <a:ahLst/>
              <a:cxnLst/>
              <a:rect l="l" t="t" r="r" b="b"/>
              <a:pathLst>
                <a:path w="38100">
                  <a:moveTo>
                    <a:pt x="37925" y="0"/>
                  </a:moveTo>
                  <a:lnTo>
                    <a:pt x="0" y="0"/>
                  </a:lnTo>
                </a:path>
              </a:pathLst>
            </a:custGeom>
            <a:solidFill>
              <a:srgbClr val="FFFFFF"/>
            </a:solidFill>
          </p:spPr>
          <p:txBody>
            <a:bodyPr wrap="square" lIns="0" tIns="0" rIns="0" bIns="0" rtlCol="0"/>
            <a:lstStyle/>
            <a:p>
              <a:endParaRPr sz="662"/>
            </a:p>
          </p:txBody>
        </p:sp>
        <p:pic>
          <p:nvPicPr>
            <p:cNvPr id="46" name="object 36">
              <a:extLst>
                <a:ext uri="{FF2B5EF4-FFF2-40B4-BE49-F238E27FC236}">
                  <a16:creationId xmlns:a16="http://schemas.microsoft.com/office/drawing/2014/main" id="{50CAA1A4-6451-C841-B0DE-A1C529022E7C}"/>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304179" y="6019897"/>
              <a:ext cx="172380" cy="87516"/>
            </a:xfrm>
            <a:prstGeom prst="rect">
              <a:avLst/>
            </a:prstGeom>
          </p:spPr>
        </p:pic>
        <p:sp>
          <p:nvSpPr>
            <p:cNvPr id="47" name="object 37">
              <a:extLst>
                <a:ext uri="{FF2B5EF4-FFF2-40B4-BE49-F238E27FC236}">
                  <a16:creationId xmlns:a16="http://schemas.microsoft.com/office/drawing/2014/main" id="{31D1D5A3-E9E1-3E4D-9041-90BE8A88F03D}"/>
                </a:ext>
              </a:extLst>
            </p:cNvPr>
            <p:cNvSpPr/>
            <p:nvPr/>
          </p:nvSpPr>
          <p:spPr>
            <a:xfrm>
              <a:off x="953648" y="5905070"/>
              <a:ext cx="744715" cy="371202"/>
            </a:xfrm>
            <a:custGeom>
              <a:avLst/>
              <a:gdLst/>
              <a:ahLst/>
              <a:cxnLst/>
              <a:rect l="l" t="t" r="r" b="b"/>
              <a:pathLst>
                <a:path w="1228089" h="612140">
                  <a:moveTo>
                    <a:pt x="544487" y="434708"/>
                  </a:moveTo>
                  <a:lnTo>
                    <a:pt x="510298" y="413372"/>
                  </a:lnTo>
                  <a:lnTo>
                    <a:pt x="504342" y="411822"/>
                  </a:lnTo>
                  <a:lnTo>
                    <a:pt x="504342" y="401523"/>
                  </a:lnTo>
                  <a:lnTo>
                    <a:pt x="509816" y="398462"/>
                  </a:lnTo>
                  <a:lnTo>
                    <a:pt x="525106" y="398462"/>
                  </a:lnTo>
                  <a:lnTo>
                    <a:pt x="531723" y="400964"/>
                  </a:lnTo>
                  <a:lnTo>
                    <a:pt x="537146" y="404329"/>
                  </a:lnTo>
                  <a:lnTo>
                    <a:pt x="543648" y="393090"/>
                  </a:lnTo>
                  <a:lnTo>
                    <a:pt x="537222" y="389750"/>
                  </a:lnTo>
                  <a:lnTo>
                    <a:pt x="530834" y="387464"/>
                  </a:lnTo>
                  <a:lnTo>
                    <a:pt x="524243" y="386156"/>
                  </a:lnTo>
                  <a:lnTo>
                    <a:pt x="517258" y="385737"/>
                  </a:lnTo>
                  <a:lnTo>
                    <a:pt x="506755" y="387134"/>
                  </a:lnTo>
                  <a:lnTo>
                    <a:pt x="497979" y="391274"/>
                  </a:lnTo>
                  <a:lnTo>
                    <a:pt x="491972" y="398132"/>
                  </a:lnTo>
                  <a:lnTo>
                    <a:pt x="489737" y="407644"/>
                  </a:lnTo>
                  <a:lnTo>
                    <a:pt x="491312" y="415721"/>
                  </a:lnTo>
                  <a:lnTo>
                    <a:pt x="495706" y="421487"/>
                  </a:lnTo>
                  <a:lnTo>
                    <a:pt x="502373" y="425259"/>
                  </a:lnTo>
                  <a:lnTo>
                    <a:pt x="510806" y="427418"/>
                  </a:lnTo>
                  <a:lnTo>
                    <a:pt x="524789" y="429628"/>
                  </a:lnTo>
                  <a:lnTo>
                    <a:pt x="529844" y="431431"/>
                  </a:lnTo>
                  <a:lnTo>
                    <a:pt x="529844" y="441528"/>
                  </a:lnTo>
                  <a:lnTo>
                    <a:pt x="523925" y="444525"/>
                  </a:lnTo>
                  <a:lnTo>
                    <a:pt x="507403" y="444525"/>
                  </a:lnTo>
                  <a:lnTo>
                    <a:pt x="499249" y="441071"/>
                  </a:lnTo>
                  <a:lnTo>
                    <a:pt x="494284" y="437095"/>
                  </a:lnTo>
                  <a:lnTo>
                    <a:pt x="487133" y="448170"/>
                  </a:lnTo>
                  <a:lnTo>
                    <a:pt x="493331" y="452107"/>
                  </a:lnTo>
                  <a:lnTo>
                    <a:pt x="500532" y="454926"/>
                  </a:lnTo>
                  <a:lnTo>
                    <a:pt x="508317" y="456641"/>
                  </a:lnTo>
                  <a:lnTo>
                    <a:pt x="516216" y="457212"/>
                  </a:lnTo>
                  <a:lnTo>
                    <a:pt x="526910" y="455841"/>
                  </a:lnTo>
                  <a:lnTo>
                    <a:pt x="535927" y="451688"/>
                  </a:lnTo>
                  <a:lnTo>
                    <a:pt x="542163" y="444665"/>
                  </a:lnTo>
                  <a:lnTo>
                    <a:pt x="544487" y="434708"/>
                  </a:lnTo>
                  <a:close/>
                </a:path>
                <a:path w="1228089" h="612140">
                  <a:moveTo>
                    <a:pt x="556818" y="510311"/>
                  </a:moveTo>
                  <a:lnTo>
                    <a:pt x="556641" y="506425"/>
                  </a:lnTo>
                  <a:lnTo>
                    <a:pt x="524852" y="506425"/>
                  </a:lnTo>
                  <a:lnTo>
                    <a:pt x="524852" y="517918"/>
                  </a:lnTo>
                  <a:lnTo>
                    <a:pt x="542417" y="517918"/>
                  </a:lnTo>
                  <a:lnTo>
                    <a:pt x="540588" y="527735"/>
                  </a:lnTo>
                  <a:lnTo>
                    <a:pt x="534035" y="533158"/>
                  </a:lnTo>
                  <a:lnTo>
                    <a:pt x="522770" y="533158"/>
                  </a:lnTo>
                  <a:lnTo>
                    <a:pt x="514375" y="531558"/>
                  </a:lnTo>
                  <a:lnTo>
                    <a:pt x="507530" y="526973"/>
                  </a:lnTo>
                  <a:lnTo>
                    <a:pt x="502920" y="519760"/>
                  </a:lnTo>
                  <a:lnTo>
                    <a:pt x="501230" y="510235"/>
                  </a:lnTo>
                  <a:lnTo>
                    <a:pt x="502869" y="501002"/>
                  </a:lnTo>
                  <a:lnTo>
                    <a:pt x="507403" y="493814"/>
                  </a:lnTo>
                  <a:lnTo>
                    <a:pt x="514299" y="489153"/>
                  </a:lnTo>
                  <a:lnTo>
                    <a:pt x="523024" y="487489"/>
                  </a:lnTo>
                  <a:lnTo>
                    <a:pt x="530098" y="487489"/>
                  </a:lnTo>
                  <a:lnTo>
                    <a:pt x="535825" y="490232"/>
                  </a:lnTo>
                  <a:lnTo>
                    <a:pt x="539699" y="494728"/>
                  </a:lnTo>
                  <a:lnTo>
                    <a:pt x="549617" y="485013"/>
                  </a:lnTo>
                  <a:lnTo>
                    <a:pt x="544487" y="480555"/>
                  </a:lnTo>
                  <a:lnTo>
                    <a:pt x="538340" y="477227"/>
                  </a:lnTo>
                  <a:lnTo>
                    <a:pt x="531279" y="475132"/>
                  </a:lnTo>
                  <a:lnTo>
                    <a:pt x="523417" y="474408"/>
                  </a:lnTo>
                  <a:lnTo>
                    <a:pt x="508787" y="477075"/>
                  </a:lnTo>
                  <a:lnTo>
                    <a:pt x="497255" y="484492"/>
                  </a:lnTo>
                  <a:lnTo>
                    <a:pt x="489699" y="495833"/>
                  </a:lnTo>
                  <a:lnTo>
                    <a:pt x="486981" y="510235"/>
                  </a:lnTo>
                  <a:lnTo>
                    <a:pt x="489940" y="525208"/>
                  </a:lnTo>
                  <a:lnTo>
                    <a:pt x="497865" y="536448"/>
                  </a:lnTo>
                  <a:lnTo>
                    <a:pt x="509371" y="543521"/>
                  </a:lnTo>
                  <a:lnTo>
                    <a:pt x="523087" y="545973"/>
                  </a:lnTo>
                  <a:lnTo>
                    <a:pt x="536613" y="543344"/>
                  </a:lnTo>
                  <a:lnTo>
                    <a:pt x="547293" y="535990"/>
                  </a:lnTo>
                  <a:lnTo>
                    <a:pt x="554304" y="524713"/>
                  </a:lnTo>
                  <a:lnTo>
                    <a:pt x="556818" y="510311"/>
                  </a:lnTo>
                  <a:close/>
                </a:path>
                <a:path w="1228089" h="612140">
                  <a:moveTo>
                    <a:pt x="569836" y="192493"/>
                  </a:moveTo>
                  <a:lnTo>
                    <a:pt x="478028" y="192493"/>
                  </a:lnTo>
                  <a:lnTo>
                    <a:pt x="478929" y="190550"/>
                  </a:lnTo>
                  <a:lnTo>
                    <a:pt x="567207" y="0"/>
                  </a:lnTo>
                  <a:lnTo>
                    <a:pt x="292366" y="0"/>
                  </a:lnTo>
                  <a:lnTo>
                    <a:pt x="292366" y="193738"/>
                  </a:lnTo>
                  <a:lnTo>
                    <a:pt x="292366" y="329336"/>
                  </a:lnTo>
                  <a:lnTo>
                    <a:pt x="253644" y="329336"/>
                  </a:lnTo>
                  <a:lnTo>
                    <a:pt x="253644" y="193738"/>
                  </a:lnTo>
                  <a:lnTo>
                    <a:pt x="292366" y="193738"/>
                  </a:lnTo>
                  <a:lnTo>
                    <a:pt x="292366" y="0"/>
                  </a:lnTo>
                  <a:lnTo>
                    <a:pt x="0" y="0"/>
                  </a:lnTo>
                  <a:lnTo>
                    <a:pt x="89763" y="193738"/>
                  </a:lnTo>
                  <a:lnTo>
                    <a:pt x="131610" y="193738"/>
                  </a:lnTo>
                  <a:lnTo>
                    <a:pt x="165976" y="267855"/>
                  </a:lnTo>
                  <a:lnTo>
                    <a:pt x="200317" y="193738"/>
                  </a:lnTo>
                  <a:lnTo>
                    <a:pt x="242252" y="193738"/>
                  </a:lnTo>
                  <a:lnTo>
                    <a:pt x="179412" y="329336"/>
                  </a:lnTo>
                  <a:lnTo>
                    <a:pt x="152603" y="329336"/>
                  </a:lnTo>
                  <a:lnTo>
                    <a:pt x="283616" y="612051"/>
                  </a:lnTo>
                  <a:lnTo>
                    <a:pt x="413270" y="332282"/>
                  </a:lnTo>
                  <a:lnTo>
                    <a:pt x="417652" y="322834"/>
                  </a:lnTo>
                  <a:lnTo>
                    <a:pt x="409549" y="326847"/>
                  </a:lnTo>
                  <a:lnTo>
                    <a:pt x="400900" y="329806"/>
                  </a:lnTo>
                  <a:lnTo>
                    <a:pt x="391795" y="331647"/>
                  </a:lnTo>
                  <a:lnTo>
                    <a:pt x="382295" y="332282"/>
                  </a:lnTo>
                  <a:lnTo>
                    <a:pt x="353860" y="326885"/>
                  </a:lnTo>
                  <a:lnTo>
                    <a:pt x="330771" y="311975"/>
                  </a:lnTo>
                  <a:lnTo>
                    <a:pt x="315277" y="289496"/>
                  </a:lnTo>
                  <a:lnTo>
                    <a:pt x="309613" y="261404"/>
                  </a:lnTo>
                  <a:lnTo>
                    <a:pt x="315277" y="233324"/>
                  </a:lnTo>
                  <a:lnTo>
                    <a:pt x="330771" y="210858"/>
                  </a:lnTo>
                  <a:lnTo>
                    <a:pt x="353860" y="195948"/>
                  </a:lnTo>
                  <a:lnTo>
                    <a:pt x="382295" y="190550"/>
                  </a:lnTo>
                  <a:lnTo>
                    <a:pt x="400977" y="193052"/>
                  </a:lnTo>
                  <a:lnTo>
                    <a:pt x="417766" y="200088"/>
                  </a:lnTo>
                  <a:lnTo>
                    <a:pt x="432015" y="210985"/>
                  </a:lnTo>
                  <a:lnTo>
                    <a:pt x="443064" y="225082"/>
                  </a:lnTo>
                  <a:lnTo>
                    <a:pt x="411416" y="244068"/>
                  </a:lnTo>
                  <a:lnTo>
                    <a:pt x="406069" y="237350"/>
                  </a:lnTo>
                  <a:lnTo>
                    <a:pt x="399224" y="232079"/>
                  </a:lnTo>
                  <a:lnTo>
                    <a:pt x="391198" y="228638"/>
                  </a:lnTo>
                  <a:lnTo>
                    <a:pt x="382295" y="227406"/>
                  </a:lnTo>
                  <a:lnTo>
                    <a:pt x="369049" y="230111"/>
                  </a:lnTo>
                  <a:lnTo>
                    <a:pt x="358254" y="237439"/>
                  </a:lnTo>
                  <a:lnTo>
                    <a:pt x="350964" y="248246"/>
                  </a:lnTo>
                  <a:lnTo>
                    <a:pt x="348297" y="261404"/>
                  </a:lnTo>
                  <a:lnTo>
                    <a:pt x="350964" y="274574"/>
                  </a:lnTo>
                  <a:lnTo>
                    <a:pt x="358254" y="285381"/>
                  </a:lnTo>
                  <a:lnTo>
                    <a:pt x="369049" y="292709"/>
                  </a:lnTo>
                  <a:lnTo>
                    <a:pt x="382295" y="295402"/>
                  </a:lnTo>
                  <a:lnTo>
                    <a:pt x="391198" y="294195"/>
                  </a:lnTo>
                  <a:lnTo>
                    <a:pt x="399224" y="290817"/>
                  </a:lnTo>
                  <a:lnTo>
                    <a:pt x="406069" y="285572"/>
                  </a:lnTo>
                  <a:lnTo>
                    <a:pt x="411416" y="278765"/>
                  </a:lnTo>
                  <a:lnTo>
                    <a:pt x="432257" y="291287"/>
                  </a:lnTo>
                  <a:lnTo>
                    <a:pt x="438048" y="278765"/>
                  </a:lnTo>
                  <a:lnTo>
                    <a:pt x="454126" y="244068"/>
                  </a:lnTo>
                  <a:lnTo>
                    <a:pt x="462330" y="226377"/>
                  </a:lnTo>
                  <a:lnTo>
                    <a:pt x="493801" y="226377"/>
                  </a:lnTo>
                  <a:lnTo>
                    <a:pt x="493801" y="330542"/>
                  </a:lnTo>
                  <a:lnTo>
                    <a:pt x="531710" y="330542"/>
                  </a:lnTo>
                  <a:lnTo>
                    <a:pt x="531710" y="226377"/>
                  </a:lnTo>
                  <a:lnTo>
                    <a:pt x="569836" y="226377"/>
                  </a:lnTo>
                  <a:lnTo>
                    <a:pt x="569836" y="192493"/>
                  </a:lnTo>
                  <a:close/>
                </a:path>
                <a:path w="1228089" h="612140">
                  <a:moveTo>
                    <a:pt x="591248" y="452183"/>
                  </a:moveTo>
                  <a:lnTo>
                    <a:pt x="586498" y="442112"/>
                  </a:lnTo>
                  <a:lnTo>
                    <a:pt x="583895" y="443687"/>
                  </a:lnTo>
                  <a:lnTo>
                    <a:pt x="580593" y="445236"/>
                  </a:lnTo>
                  <a:lnTo>
                    <a:pt x="573519" y="445236"/>
                  </a:lnTo>
                  <a:lnTo>
                    <a:pt x="570382" y="443052"/>
                  </a:lnTo>
                  <a:lnTo>
                    <a:pt x="570382" y="419620"/>
                  </a:lnTo>
                  <a:lnTo>
                    <a:pt x="587692" y="419620"/>
                  </a:lnTo>
                  <a:lnTo>
                    <a:pt x="587692" y="408178"/>
                  </a:lnTo>
                  <a:lnTo>
                    <a:pt x="570382" y="408178"/>
                  </a:lnTo>
                  <a:lnTo>
                    <a:pt x="570382" y="393992"/>
                  </a:lnTo>
                  <a:lnTo>
                    <a:pt x="557504" y="393992"/>
                  </a:lnTo>
                  <a:lnTo>
                    <a:pt x="557504" y="408178"/>
                  </a:lnTo>
                  <a:lnTo>
                    <a:pt x="548271" y="408178"/>
                  </a:lnTo>
                  <a:lnTo>
                    <a:pt x="548271" y="419620"/>
                  </a:lnTo>
                  <a:lnTo>
                    <a:pt x="557504" y="419620"/>
                  </a:lnTo>
                  <a:lnTo>
                    <a:pt x="557504" y="438099"/>
                  </a:lnTo>
                  <a:lnTo>
                    <a:pt x="558634" y="446316"/>
                  </a:lnTo>
                  <a:lnTo>
                    <a:pt x="562013" y="452310"/>
                  </a:lnTo>
                  <a:lnTo>
                    <a:pt x="567613" y="455968"/>
                  </a:lnTo>
                  <a:lnTo>
                    <a:pt x="575398" y="457212"/>
                  </a:lnTo>
                  <a:lnTo>
                    <a:pt x="582218" y="457212"/>
                  </a:lnTo>
                  <a:lnTo>
                    <a:pt x="587032" y="455041"/>
                  </a:lnTo>
                  <a:lnTo>
                    <a:pt x="591248" y="452183"/>
                  </a:lnTo>
                  <a:close/>
                </a:path>
                <a:path w="1228089" h="612140">
                  <a:moveTo>
                    <a:pt x="615010" y="520827"/>
                  </a:moveTo>
                  <a:lnTo>
                    <a:pt x="613054" y="510819"/>
                  </a:lnTo>
                  <a:lnTo>
                    <a:pt x="610920" y="507669"/>
                  </a:lnTo>
                  <a:lnTo>
                    <a:pt x="607644" y="502843"/>
                  </a:lnTo>
                  <a:lnTo>
                    <a:pt x="601853" y="499122"/>
                  </a:lnTo>
                  <a:lnTo>
                    <a:pt x="601853" y="513092"/>
                  </a:lnTo>
                  <a:lnTo>
                    <a:pt x="601853" y="528561"/>
                  </a:lnTo>
                  <a:lnTo>
                    <a:pt x="596366" y="533971"/>
                  </a:lnTo>
                  <a:lnTo>
                    <a:pt x="581863" y="533971"/>
                  </a:lnTo>
                  <a:lnTo>
                    <a:pt x="576440" y="528561"/>
                  </a:lnTo>
                  <a:lnTo>
                    <a:pt x="576440" y="513092"/>
                  </a:lnTo>
                  <a:lnTo>
                    <a:pt x="581863" y="507669"/>
                  </a:lnTo>
                  <a:lnTo>
                    <a:pt x="596366" y="507669"/>
                  </a:lnTo>
                  <a:lnTo>
                    <a:pt x="601853" y="513092"/>
                  </a:lnTo>
                  <a:lnTo>
                    <a:pt x="601853" y="499122"/>
                  </a:lnTo>
                  <a:lnTo>
                    <a:pt x="599452" y="497573"/>
                  </a:lnTo>
                  <a:lnTo>
                    <a:pt x="589114" y="495668"/>
                  </a:lnTo>
                  <a:lnTo>
                    <a:pt x="578815" y="497573"/>
                  </a:lnTo>
                  <a:lnTo>
                    <a:pt x="570649" y="502843"/>
                  </a:lnTo>
                  <a:lnTo>
                    <a:pt x="565251" y="510819"/>
                  </a:lnTo>
                  <a:lnTo>
                    <a:pt x="563321" y="520827"/>
                  </a:lnTo>
                  <a:lnTo>
                    <a:pt x="565251" y="530834"/>
                  </a:lnTo>
                  <a:lnTo>
                    <a:pt x="570649" y="538810"/>
                  </a:lnTo>
                  <a:lnTo>
                    <a:pt x="578815" y="544080"/>
                  </a:lnTo>
                  <a:lnTo>
                    <a:pt x="589114" y="545985"/>
                  </a:lnTo>
                  <a:lnTo>
                    <a:pt x="599452" y="544080"/>
                  </a:lnTo>
                  <a:lnTo>
                    <a:pt x="607644" y="538810"/>
                  </a:lnTo>
                  <a:lnTo>
                    <a:pt x="610933" y="533971"/>
                  </a:lnTo>
                  <a:lnTo>
                    <a:pt x="613054" y="530834"/>
                  </a:lnTo>
                  <a:lnTo>
                    <a:pt x="615010" y="520827"/>
                  </a:lnTo>
                  <a:close/>
                </a:path>
                <a:path w="1228089" h="612140">
                  <a:moveTo>
                    <a:pt x="643521" y="408178"/>
                  </a:moveTo>
                  <a:lnTo>
                    <a:pt x="631342" y="408178"/>
                  </a:lnTo>
                  <a:lnTo>
                    <a:pt x="631342" y="424497"/>
                  </a:lnTo>
                  <a:lnTo>
                    <a:pt x="631342" y="439597"/>
                  </a:lnTo>
                  <a:lnTo>
                    <a:pt x="626351" y="445236"/>
                  </a:lnTo>
                  <a:lnTo>
                    <a:pt x="611454" y="445236"/>
                  </a:lnTo>
                  <a:lnTo>
                    <a:pt x="606653" y="439343"/>
                  </a:lnTo>
                  <a:lnTo>
                    <a:pt x="606653" y="424751"/>
                  </a:lnTo>
                  <a:lnTo>
                    <a:pt x="611454" y="418896"/>
                  </a:lnTo>
                  <a:lnTo>
                    <a:pt x="626351" y="418896"/>
                  </a:lnTo>
                  <a:lnTo>
                    <a:pt x="631342" y="424497"/>
                  </a:lnTo>
                  <a:lnTo>
                    <a:pt x="631342" y="408178"/>
                  </a:lnTo>
                  <a:lnTo>
                    <a:pt x="630948" y="408178"/>
                  </a:lnTo>
                  <a:lnTo>
                    <a:pt x="630948" y="413461"/>
                  </a:lnTo>
                  <a:lnTo>
                    <a:pt x="627773" y="409549"/>
                  </a:lnTo>
                  <a:lnTo>
                    <a:pt x="623214" y="406895"/>
                  </a:lnTo>
                  <a:lnTo>
                    <a:pt x="616648" y="406895"/>
                  </a:lnTo>
                  <a:lnTo>
                    <a:pt x="607466" y="408800"/>
                  </a:lnTo>
                  <a:lnTo>
                    <a:pt x="600138" y="414083"/>
                  </a:lnTo>
                  <a:lnTo>
                    <a:pt x="595274" y="422059"/>
                  </a:lnTo>
                  <a:lnTo>
                    <a:pt x="593509" y="432054"/>
                  </a:lnTo>
                  <a:lnTo>
                    <a:pt x="595274" y="442048"/>
                  </a:lnTo>
                  <a:lnTo>
                    <a:pt x="600138" y="450024"/>
                  </a:lnTo>
                  <a:lnTo>
                    <a:pt x="607466" y="455307"/>
                  </a:lnTo>
                  <a:lnTo>
                    <a:pt x="616648" y="457212"/>
                  </a:lnTo>
                  <a:lnTo>
                    <a:pt x="623214" y="457212"/>
                  </a:lnTo>
                  <a:lnTo>
                    <a:pt x="627837" y="454545"/>
                  </a:lnTo>
                  <a:lnTo>
                    <a:pt x="630948" y="450697"/>
                  </a:lnTo>
                  <a:lnTo>
                    <a:pt x="630948" y="455980"/>
                  </a:lnTo>
                  <a:lnTo>
                    <a:pt x="643521" y="455980"/>
                  </a:lnTo>
                  <a:lnTo>
                    <a:pt x="643521" y="450697"/>
                  </a:lnTo>
                  <a:lnTo>
                    <a:pt x="643521" y="445236"/>
                  </a:lnTo>
                  <a:lnTo>
                    <a:pt x="643521" y="418896"/>
                  </a:lnTo>
                  <a:lnTo>
                    <a:pt x="643521" y="413461"/>
                  </a:lnTo>
                  <a:lnTo>
                    <a:pt x="643521" y="408178"/>
                  </a:lnTo>
                  <a:close/>
                </a:path>
                <a:path w="1228089" h="612140">
                  <a:moveTo>
                    <a:pt x="668731" y="496951"/>
                  </a:moveTo>
                  <a:lnTo>
                    <a:pt x="655154" y="496951"/>
                  </a:lnTo>
                  <a:lnTo>
                    <a:pt x="642670" y="531164"/>
                  </a:lnTo>
                  <a:lnTo>
                    <a:pt x="630301" y="496951"/>
                  </a:lnTo>
                  <a:lnTo>
                    <a:pt x="616267" y="496951"/>
                  </a:lnTo>
                  <a:lnTo>
                    <a:pt x="635177" y="544753"/>
                  </a:lnTo>
                  <a:lnTo>
                    <a:pt x="650024" y="544753"/>
                  </a:lnTo>
                  <a:lnTo>
                    <a:pt x="668731" y="496951"/>
                  </a:lnTo>
                  <a:close/>
                </a:path>
                <a:path w="1228089" h="612140">
                  <a:moveTo>
                    <a:pt x="693280" y="452183"/>
                  </a:moveTo>
                  <a:lnTo>
                    <a:pt x="688543" y="442112"/>
                  </a:lnTo>
                  <a:lnTo>
                    <a:pt x="685939" y="443687"/>
                  </a:lnTo>
                  <a:lnTo>
                    <a:pt x="682625" y="445236"/>
                  </a:lnTo>
                  <a:lnTo>
                    <a:pt x="675551" y="445236"/>
                  </a:lnTo>
                  <a:lnTo>
                    <a:pt x="672414" y="443052"/>
                  </a:lnTo>
                  <a:lnTo>
                    <a:pt x="672414" y="419620"/>
                  </a:lnTo>
                  <a:lnTo>
                    <a:pt x="689724" y="419620"/>
                  </a:lnTo>
                  <a:lnTo>
                    <a:pt x="689724" y="408178"/>
                  </a:lnTo>
                  <a:lnTo>
                    <a:pt x="672414" y="408178"/>
                  </a:lnTo>
                  <a:lnTo>
                    <a:pt x="672414" y="393992"/>
                  </a:lnTo>
                  <a:lnTo>
                    <a:pt x="659549" y="393992"/>
                  </a:lnTo>
                  <a:lnTo>
                    <a:pt x="659549" y="408178"/>
                  </a:lnTo>
                  <a:lnTo>
                    <a:pt x="650316" y="408178"/>
                  </a:lnTo>
                  <a:lnTo>
                    <a:pt x="650316" y="419620"/>
                  </a:lnTo>
                  <a:lnTo>
                    <a:pt x="659549" y="419620"/>
                  </a:lnTo>
                  <a:lnTo>
                    <a:pt x="659549" y="438099"/>
                  </a:lnTo>
                  <a:lnTo>
                    <a:pt x="660679" y="446316"/>
                  </a:lnTo>
                  <a:lnTo>
                    <a:pt x="664057" y="452310"/>
                  </a:lnTo>
                  <a:lnTo>
                    <a:pt x="669645" y="455968"/>
                  </a:lnTo>
                  <a:lnTo>
                    <a:pt x="677443" y="457212"/>
                  </a:lnTo>
                  <a:lnTo>
                    <a:pt x="684263" y="457212"/>
                  </a:lnTo>
                  <a:lnTo>
                    <a:pt x="689076" y="455041"/>
                  </a:lnTo>
                  <a:lnTo>
                    <a:pt x="693280" y="452183"/>
                  </a:lnTo>
                  <a:close/>
                </a:path>
                <a:path w="1228089" h="612140">
                  <a:moveTo>
                    <a:pt x="717435" y="520776"/>
                  </a:moveTo>
                  <a:lnTo>
                    <a:pt x="704507" y="498106"/>
                  </a:lnTo>
                  <a:lnTo>
                    <a:pt x="704507" y="516343"/>
                  </a:lnTo>
                  <a:lnTo>
                    <a:pt x="683361" y="516343"/>
                  </a:lnTo>
                  <a:lnTo>
                    <a:pt x="684479" y="510425"/>
                  </a:lnTo>
                  <a:lnTo>
                    <a:pt x="688047" y="506768"/>
                  </a:lnTo>
                  <a:lnTo>
                    <a:pt x="699630" y="506768"/>
                  </a:lnTo>
                  <a:lnTo>
                    <a:pt x="703338" y="510235"/>
                  </a:lnTo>
                  <a:lnTo>
                    <a:pt x="704507" y="516343"/>
                  </a:lnTo>
                  <a:lnTo>
                    <a:pt x="704507" y="498106"/>
                  </a:lnTo>
                  <a:lnTo>
                    <a:pt x="703643" y="497497"/>
                  </a:lnTo>
                  <a:lnTo>
                    <a:pt x="694220" y="495668"/>
                  </a:lnTo>
                  <a:lnTo>
                    <a:pt x="684403" y="497509"/>
                  </a:lnTo>
                  <a:lnTo>
                    <a:pt x="676757" y="502678"/>
                  </a:lnTo>
                  <a:lnTo>
                    <a:pt x="671804" y="510679"/>
                  </a:lnTo>
                  <a:lnTo>
                    <a:pt x="670039" y="520966"/>
                  </a:lnTo>
                  <a:lnTo>
                    <a:pt x="671855" y="531228"/>
                  </a:lnTo>
                  <a:lnTo>
                    <a:pt x="676948" y="539115"/>
                  </a:lnTo>
                  <a:lnTo>
                    <a:pt x="684796" y="544195"/>
                  </a:lnTo>
                  <a:lnTo>
                    <a:pt x="694867" y="545985"/>
                  </a:lnTo>
                  <a:lnTo>
                    <a:pt x="702881" y="545985"/>
                  </a:lnTo>
                  <a:lnTo>
                    <a:pt x="709803" y="543712"/>
                  </a:lnTo>
                  <a:lnTo>
                    <a:pt x="715225" y="538721"/>
                  </a:lnTo>
                  <a:lnTo>
                    <a:pt x="711847" y="535025"/>
                  </a:lnTo>
                  <a:lnTo>
                    <a:pt x="707682" y="530453"/>
                  </a:lnTo>
                  <a:lnTo>
                    <a:pt x="704227" y="533336"/>
                  </a:lnTo>
                  <a:lnTo>
                    <a:pt x="699744" y="535025"/>
                  </a:lnTo>
                  <a:lnTo>
                    <a:pt x="689533" y="535025"/>
                  </a:lnTo>
                  <a:lnTo>
                    <a:pt x="684682" y="532015"/>
                  </a:lnTo>
                  <a:lnTo>
                    <a:pt x="683310" y="525119"/>
                  </a:lnTo>
                  <a:lnTo>
                    <a:pt x="717194" y="525119"/>
                  </a:lnTo>
                  <a:lnTo>
                    <a:pt x="717321" y="524027"/>
                  </a:lnTo>
                  <a:lnTo>
                    <a:pt x="717435" y="520776"/>
                  </a:lnTo>
                  <a:close/>
                </a:path>
                <a:path w="1228089" h="612140">
                  <a:moveTo>
                    <a:pt x="742937" y="432003"/>
                  </a:moveTo>
                  <a:lnTo>
                    <a:pt x="742188" y="427570"/>
                  </a:lnTo>
                  <a:lnTo>
                    <a:pt x="741235" y="421906"/>
                  </a:lnTo>
                  <a:lnTo>
                    <a:pt x="741133" y="421665"/>
                  </a:lnTo>
                  <a:lnTo>
                    <a:pt x="738949" y="418007"/>
                  </a:lnTo>
                  <a:lnTo>
                    <a:pt x="736460" y="413867"/>
                  </a:lnTo>
                  <a:lnTo>
                    <a:pt x="730008" y="409346"/>
                  </a:lnTo>
                  <a:lnTo>
                    <a:pt x="730008" y="427570"/>
                  </a:lnTo>
                  <a:lnTo>
                    <a:pt x="708850" y="427570"/>
                  </a:lnTo>
                  <a:lnTo>
                    <a:pt x="709980" y="421665"/>
                  </a:lnTo>
                  <a:lnTo>
                    <a:pt x="713549" y="418007"/>
                  </a:lnTo>
                  <a:lnTo>
                    <a:pt x="725131" y="418007"/>
                  </a:lnTo>
                  <a:lnTo>
                    <a:pt x="728827" y="421462"/>
                  </a:lnTo>
                  <a:lnTo>
                    <a:pt x="730008" y="427570"/>
                  </a:lnTo>
                  <a:lnTo>
                    <a:pt x="730008" y="409346"/>
                  </a:lnTo>
                  <a:lnTo>
                    <a:pt x="729132" y="408724"/>
                  </a:lnTo>
                  <a:lnTo>
                    <a:pt x="719709" y="406895"/>
                  </a:lnTo>
                  <a:lnTo>
                    <a:pt x="709904" y="408736"/>
                  </a:lnTo>
                  <a:lnTo>
                    <a:pt x="702259" y="413905"/>
                  </a:lnTo>
                  <a:lnTo>
                    <a:pt x="697306" y="421906"/>
                  </a:lnTo>
                  <a:lnTo>
                    <a:pt x="695540" y="432206"/>
                  </a:lnTo>
                  <a:lnTo>
                    <a:pt x="697357" y="442455"/>
                  </a:lnTo>
                  <a:lnTo>
                    <a:pt x="702449" y="450354"/>
                  </a:lnTo>
                  <a:lnTo>
                    <a:pt x="710285" y="455422"/>
                  </a:lnTo>
                  <a:lnTo>
                    <a:pt x="720356" y="457212"/>
                  </a:lnTo>
                  <a:lnTo>
                    <a:pt x="728383" y="457212"/>
                  </a:lnTo>
                  <a:lnTo>
                    <a:pt x="735304" y="454952"/>
                  </a:lnTo>
                  <a:lnTo>
                    <a:pt x="740714" y="449948"/>
                  </a:lnTo>
                  <a:lnTo>
                    <a:pt x="737349" y="446252"/>
                  </a:lnTo>
                  <a:lnTo>
                    <a:pt x="733183" y="441680"/>
                  </a:lnTo>
                  <a:lnTo>
                    <a:pt x="729729" y="444563"/>
                  </a:lnTo>
                  <a:lnTo>
                    <a:pt x="725246" y="446252"/>
                  </a:lnTo>
                  <a:lnTo>
                    <a:pt x="715035" y="446252"/>
                  </a:lnTo>
                  <a:lnTo>
                    <a:pt x="710171" y="443255"/>
                  </a:lnTo>
                  <a:lnTo>
                    <a:pt x="708799" y="436346"/>
                  </a:lnTo>
                  <a:lnTo>
                    <a:pt x="742683" y="436346"/>
                  </a:lnTo>
                  <a:lnTo>
                    <a:pt x="742848" y="435267"/>
                  </a:lnTo>
                  <a:lnTo>
                    <a:pt x="742937" y="432003"/>
                  </a:lnTo>
                  <a:close/>
                </a:path>
                <a:path w="1228089" h="612140">
                  <a:moveTo>
                    <a:pt x="758621" y="496709"/>
                  </a:moveTo>
                  <a:lnTo>
                    <a:pt x="756843" y="496062"/>
                  </a:lnTo>
                  <a:lnTo>
                    <a:pt x="754659" y="495668"/>
                  </a:lnTo>
                  <a:lnTo>
                    <a:pt x="746048" y="495668"/>
                  </a:lnTo>
                  <a:lnTo>
                    <a:pt x="741451" y="497700"/>
                  </a:lnTo>
                  <a:lnTo>
                    <a:pt x="738454" y="502170"/>
                  </a:lnTo>
                  <a:lnTo>
                    <a:pt x="738454" y="496963"/>
                  </a:lnTo>
                  <a:lnTo>
                    <a:pt x="725970" y="496963"/>
                  </a:lnTo>
                  <a:lnTo>
                    <a:pt x="725970" y="544766"/>
                  </a:lnTo>
                  <a:lnTo>
                    <a:pt x="738835" y="544766"/>
                  </a:lnTo>
                  <a:lnTo>
                    <a:pt x="738835" y="511594"/>
                  </a:lnTo>
                  <a:lnTo>
                    <a:pt x="742937" y="507961"/>
                  </a:lnTo>
                  <a:lnTo>
                    <a:pt x="751522" y="507961"/>
                  </a:lnTo>
                  <a:lnTo>
                    <a:pt x="754570" y="508546"/>
                  </a:lnTo>
                  <a:lnTo>
                    <a:pt x="756678" y="509473"/>
                  </a:lnTo>
                  <a:lnTo>
                    <a:pt x="758621" y="496709"/>
                  </a:lnTo>
                  <a:close/>
                </a:path>
                <a:path w="1228089" h="612140">
                  <a:moveTo>
                    <a:pt x="810602" y="514311"/>
                  </a:moveTo>
                  <a:lnTo>
                    <a:pt x="809218" y="506717"/>
                  </a:lnTo>
                  <a:lnTo>
                    <a:pt x="805370" y="500824"/>
                  </a:lnTo>
                  <a:lnTo>
                    <a:pt x="799490" y="497014"/>
                  </a:lnTo>
                  <a:lnTo>
                    <a:pt x="792010" y="495668"/>
                  </a:lnTo>
                  <a:lnTo>
                    <a:pt x="786587" y="495668"/>
                  </a:lnTo>
                  <a:lnTo>
                    <a:pt x="781342" y="497484"/>
                  </a:lnTo>
                  <a:lnTo>
                    <a:pt x="777951" y="502564"/>
                  </a:lnTo>
                  <a:lnTo>
                    <a:pt x="777951" y="496951"/>
                  </a:lnTo>
                  <a:lnTo>
                    <a:pt x="765416" y="496951"/>
                  </a:lnTo>
                  <a:lnTo>
                    <a:pt x="765416" y="544753"/>
                  </a:lnTo>
                  <a:lnTo>
                    <a:pt x="778294" y="544753"/>
                  </a:lnTo>
                  <a:lnTo>
                    <a:pt x="778294" y="511340"/>
                  </a:lnTo>
                  <a:lnTo>
                    <a:pt x="782891" y="507746"/>
                  </a:lnTo>
                  <a:lnTo>
                    <a:pt x="794283" y="507746"/>
                  </a:lnTo>
                  <a:lnTo>
                    <a:pt x="797725" y="511543"/>
                  </a:lnTo>
                  <a:lnTo>
                    <a:pt x="797725" y="544753"/>
                  </a:lnTo>
                  <a:lnTo>
                    <a:pt x="810602" y="544753"/>
                  </a:lnTo>
                  <a:lnTo>
                    <a:pt x="810602" y="514311"/>
                  </a:lnTo>
                  <a:close/>
                </a:path>
                <a:path w="1228089" h="612140">
                  <a:moveTo>
                    <a:pt x="899172" y="514311"/>
                  </a:moveTo>
                  <a:lnTo>
                    <a:pt x="897813" y="506717"/>
                  </a:lnTo>
                  <a:lnTo>
                    <a:pt x="893965" y="500824"/>
                  </a:lnTo>
                  <a:lnTo>
                    <a:pt x="888022" y="497014"/>
                  </a:lnTo>
                  <a:lnTo>
                    <a:pt x="880325" y="495668"/>
                  </a:lnTo>
                  <a:lnTo>
                    <a:pt x="874064" y="495668"/>
                  </a:lnTo>
                  <a:lnTo>
                    <a:pt x="867816" y="497789"/>
                  </a:lnTo>
                  <a:lnTo>
                    <a:pt x="864108" y="503859"/>
                  </a:lnTo>
                  <a:lnTo>
                    <a:pt x="860882" y="498779"/>
                  </a:lnTo>
                  <a:lnTo>
                    <a:pt x="855218" y="495668"/>
                  </a:lnTo>
                  <a:lnTo>
                    <a:pt x="842911" y="495668"/>
                  </a:lnTo>
                  <a:lnTo>
                    <a:pt x="837653" y="497484"/>
                  </a:lnTo>
                  <a:lnTo>
                    <a:pt x="834263" y="502564"/>
                  </a:lnTo>
                  <a:lnTo>
                    <a:pt x="834263" y="496951"/>
                  </a:lnTo>
                  <a:lnTo>
                    <a:pt x="821728" y="496951"/>
                  </a:lnTo>
                  <a:lnTo>
                    <a:pt x="821728" y="544753"/>
                  </a:lnTo>
                  <a:lnTo>
                    <a:pt x="834605" y="544753"/>
                  </a:lnTo>
                  <a:lnTo>
                    <a:pt x="834605" y="511340"/>
                  </a:lnTo>
                  <a:lnTo>
                    <a:pt x="839203" y="507746"/>
                  </a:lnTo>
                  <a:lnTo>
                    <a:pt x="850595" y="507746"/>
                  </a:lnTo>
                  <a:lnTo>
                    <a:pt x="854049" y="511543"/>
                  </a:lnTo>
                  <a:lnTo>
                    <a:pt x="854049" y="544753"/>
                  </a:lnTo>
                  <a:lnTo>
                    <a:pt x="866914" y="544753"/>
                  </a:lnTo>
                  <a:lnTo>
                    <a:pt x="866914" y="511340"/>
                  </a:lnTo>
                  <a:lnTo>
                    <a:pt x="871524" y="507746"/>
                  </a:lnTo>
                  <a:lnTo>
                    <a:pt x="882853" y="507746"/>
                  </a:lnTo>
                  <a:lnTo>
                    <a:pt x="886358" y="511543"/>
                  </a:lnTo>
                  <a:lnTo>
                    <a:pt x="886358" y="544753"/>
                  </a:lnTo>
                  <a:lnTo>
                    <a:pt x="899172" y="544753"/>
                  </a:lnTo>
                  <a:lnTo>
                    <a:pt x="899172" y="514311"/>
                  </a:lnTo>
                  <a:close/>
                </a:path>
                <a:path w="1228089" h="612140">
                  <a:moveTo>
                    <a:pt x="923277" y="192493"/>
                  </a:moveTo>
                  <a:lnTo>
                    <a:pt x="885355" y="192493"/>
                  </a:lnTo>
                  <a:lnTo>
                    <a:pt x="885355" y="330542"/>
                  </a:lnTo>
                  <a:lnTo>
                    <a:pt x="923277" y="330542"/>
                  </a:lnTo>
                  <a:lnTo>
                    <a:pt x="923277" y="192493"/>
                  </a:lnTo>
                  <a:close/>
                </a:path>
                <a:path w="1228089" h="612140">
                  <a:moveTo>
                    <a:pt x="954760" y="520776"/>
                  </a:moveTo>
                  <a:lnTo>
                    <a:pt x="954011" y="516343"/>
                  </a:lnTo>
                  <a:lnTo>
                    <a:pt x="953058" y="510679"/>
                  </a:lnTo>
                  <a:lnTo>
                    <a:pt x="952957" y="510425"/>
                  </a:lnTo>
                  <a:lnTo>
                    <a:pt x="950760" y="506768"/>
                  </a:lnTo>
                  <a:lnTo>
                    <a:pt x="948283" y="502640"/>
                  </a:lnTo>
                  <a:lnTo>
                    <a:pt x="941819" y="498106"/>
                  </a:lnTo>
                  <a:lnTo>
                    <a:pt x="941819" y="516343"/>
                  </a:lnTo>
                  <a:lnTo>
                    <a:pt x="920673" y="516343"/>
                  </a:lnTo>
                  <a:lnTo>
                    <a:pt x="941819" y="516343"/>
                  </a:lnTo>
                  <a:lnTo>
                    <a:pt x="941819" y="498106"/>
                  </a:lnTo>
                  <a:lnTo>
                    <a:pt x="940955" y="497497"/>
                  </a:lnTo>
                  <a:lnTo>
                    <a:pt x="931532" y="495668"/>
                  </a:lnTo>
                  <a:lnTo>
                    <a:pt x="921715" y="497509"/>
                  </a:lnTo>
                  <a:lnTo>
                    <a:pt x="914082" y="502678"/>
                  </a:lnTo>
                  <a:lnTo>
                    <a:pt x="909116" y="510679"/>
                  </a:lnTo>
                  <a:lnTo>
                    <a:pt x="907351" y="520966"/>
                  </a:lnTo>
                  <a:lnTo>
                    <a:pt x="909167" y="531228"/>
                  </a:lnTo>
                  <a:lnTo>
                    <a:pt x="914260" y="539115"/>
                  </a:lnTo>
                  <a:lnTo>
                    <a:pt x="922108" y="544195"/>
                  </a:lnTo>
                  <a:lnTo>
                    <a:pt x="932180" y="545985"/>
                  </a:lnTo>
                  <a:lnTo>
                    <a:pt x="940206" y="545985"/>
                  </a:lnTo>
                  <a:lnTo>
                    <a:pt x="947115" y="543712"/>
                  </a:lnTo>
                  <a:lnTo>
                    <a:pt x="952538" y="538721"/>
                  </a:lnTo>
                  <a:lnTo>
                    <a:pt x="949159" y="535025"/>
                  </a:lnTo>
                  <a:lnTo>
                    <a:pt x="944994" y="530453"/>
                  </a:lnTo>
                  <a:lnTo>
                    <a:pt x="941539" y="533336"/>
                  </a:lnTo>
                  <a:lnTo>
                    <a:pt x="937056" y="535025"/>
                  </a:lnTo>
                  <a:lnTo>
                    <a:pt x="926846" y="535025"/>
                  </a:lnTo>
                  <a:lnTo>
                    <a:pt x="921994" y="532015"/>
                  </a:lnTo>
                  <a:lnTo>
                    <a:pt x="920623" y="525119"/>
                  </a:lnTo>
                  <a:lnTo>
                    <a:pt x="954506" y="525119"/>
                  </a:lnTo>
                  <a:lnTo>
                    <a:pt x="954633" y="524027"/>
                  </a:lnTo>
                  <a:lnTo>
                    <a:pt x="954760" y="520776"/>
                  </a:lnTo>
                  <a:close/>
                </a:path>
                <a:path w="1228089" h="612140">
                  <a:moveTo>
                    <a:pt x="1008456" y="514311"/>
                  </a:moveTo>
                  <a:lnTo>
                    <a:pt x="1007084" y="506717"/>
                  </a:lnTo>
                  <a:lnTo>
                    <a:pt x="1003236" y="500824"/>
                  </a:lnTo>
                  <a:lnTo>
                    <a:pt x="997356" y="497014"/>
                  </a:lnTo>
                  <a:lnTo>
                    <a:pt x="989863" y="495668"/>
                  </a:lnTo>
                  <a:lnTo>
                    <a:pt x="984453" y="495668"/>
                  </a:lnTo>
                  <a:lnTo>
                    <a:pt x="979208" y="497484"/>
                  </a:lnTo>
                  <a:lnTo>
                    <a:pt x="975817" y="502564"/>
                  </a:lnTo>
                  <a:lnTo>
                    <a:pt x="975817" y="496951"/>
                  </a:lnTo>
                  <a:lnTo>
                    <a:pt x="963269" y="496951"/>
                  </a:lnTo>
                  <a:lnTo>
                    <a:pt x="963269" y="544753"/>
                  </a:lnTo>
                  <a:lnTo>
                    <a:pt x="976147" y="544753"/>
                  </a:lnTo>
                  <a:lnTo>
                    <a:pt x="976147" y="511340"/>
                  </a:lnTo>
                  <a:lnTo>
                    <a:pt x="980744" y="507746"/>
                  </a:lnTo>
                  <a:lnTo>
                    <a:pt x="992136" y="507746"/>
                  </a:lnTo>
                  <a:lnTo>
                    <a:pt x="995578" y="511543"/>
                  </a:lnTo>
                  <a:lnTo>
                    <a:pt x="995578" y="544753"/>
                  </a:lnTo>
                  <a:lnTo>
                    <a:pt x="1008456" y="544753"/>
                  </a:lnTo>
                  <a:lnTo>
                    <a:pt x="1008456" y="514311"/>
                  </a:lnTo>
                  <a:close/>
                </a:path>
                <a:path w="1228089" h="612140">
                  <a:moveTo>
                    <a:pt x="1057338" y="540956"/>
                  </a:moveTo>
                  <a:lnTo>
                    <a:pt x="1052601" y="530885"/>
                  </a:lnTo>
                  <a:lnTo>
                    <a:pt x="1049985" y="532460"/>
                  </a:lnTo>
                  <a:lnTo>
                    <a:pt x="1046683" y="534009"/>
                  </a:lnTo>
                  <a:lnTo>
                    <a:pt x="1039609" y="534009"/>
                  </a:lnTo>
                  <a:lnTo>
                    <a:pt x="1036472" y="531812"/>
                  </a:lnTo>
                  <a:lnTo>
                    <a:pt x="1036472" y="508393"/>
                  </a:lnTo>
                  <a:lnTo>
                    <a:pt x="1053782" y="508393"/>
                  </a:lnTo>
                  <a:lnTo>
                    <a:pt x="1053782" y="496951"/>
                  </a:lnTo>
                  <a:lnTo>
                    <a:pt x="1036472" y="496951"/>
                  </a:lnTo>
                  <a:lnTo>
                    <a:pt x="1036472" y="482765"/>
                  </a:lnTo>
                  <a:lnTo>
                    <a:pt x="1023607" y="482765"/>
                  </a:lnTo>
                  <a:lnTo>
                    <a:pt x="1023607" y="496951"/>
                  </a:lnTo>
                  <a:lnTo>
                    <a:pt x="1014361" y="496951"/>
                  </a:lnTo>
                  <a:lnTo>
                    <a:pt x="1014361" y="508393"/>
                  </a:lnTo>
                  <a:lnTo>
                    <a:pt x="1023607" y="508393"/>
                  </a:lnTo>
                  <a:lnTo>
                    <a:pt x="1023607" y="526872"/>
                  </a:lnTo>
                  <a:lnTo>
                    <a:pt x="1024737" y="535089"/>
                  </a:lnTo>
                  <a:lnTo>
                    <a:pt x="1028103" y="541083"/>
                  </a:lnTo>
                  <a:lnTo>
                    <a:pt x="1033703" y="544741"/>
                  </a:lnTo>
                  <a:lnTo>
                    <a:pt x="1041501" y="545985"/>
                  </a:lnTo>
                  <a:lnTo>
                    <a:pt x="1048308" y="545985"/>
                  </a:lnTo>
                  <a:lnTo>
                    <a:pt x="1053134" y="543814"/>
                  </a:lnTo>
                  <a:lnTo>
                    <a:pt x="1057338" y="540956"/>
                  </a:lnTo>
                  <a:close/>
                </a:path>
                <a:path w="1228089" h="612140">
                  <a:moveTo>
                    <a:pt x="1080300" y="330542"/>
                  </a:moveTo>
                  <a:lnTo>
                    <a:pt x="1073048" y="314896"/>
                  </a:lnTo>
                  <a:lnTo>
                    <a:pt x="1057859" y="282130"/>
                  </a:lnTo>
                  <a:lnTo>
                    <a:pt x="1045413" y="255257"/>
                  </a:lnTo>
                  <a:lnTo>
                    <a:pt x="1021372" y="203390"/>
                  </a:lnTo>
                  <a:lnTo>
                    <a:pt x="1021372" y="282130"/>
                  </a:lnTo>
                  <a:lnTo>
                    <a:pt x="997051" y="282130"/>
                  </a:lnTo>
                  <a:lnTo>
                    <a:pt x="1008824" y="255257"/>
                  </a:lnTo>
                  <a:lnTo>
                    <a:pt x="1009611" y="255257"/>
                  </a:lnTo>
                  <a:lnTo>
                    <a:pt x="1021372" y="282130"/>
                  </a:lnTo>
                  <a:lnTo>
                    <a:pt x="1021372" y="203390"/>
                  </a:lnTo>
                  <a:lnTo>
                    <a:pt x="1016317" y="192481"/>
                  </a:lnTo>
                  <a:lnTo>
                    <a:pt x="1002093" y="192481"/>
                  </a:lnTo>
                  <a:lnTo>
                    <a:pt x="938136" y="330542"/>
                  </a:lnTo>
                  <a:lnTo>
                    <a:pt x="978814" y="330542"/>
                  </a:lnTo>
                  <a:lnTo>
                    <a:pt x="985469" y="314896"/>
                  </a:lnTo>
                  <a:lnTo>
                    <a:pt x="1032954" y="314896"/>
                  </a:lnTo>
                  <a:lnTo>
                    <a:pt x="1039596" y="330542"/>
                  </a:lnTo>
                  <a:lnTo>
                    <a:pt x="1080300" y="330542"/>
                  </a:lnTo>
                  <a:close/>
                </a:path>
                <a:path w="1228089" h="612140">
                  <a:moveTo>
                    <a:pt x="1227493" y="194144"/>
                  </a:moveTo>
                  <a:lnTo>
                    <a:pt x="1224559" y="194144"/>
                  </a:lnTo>
                  <a:lnTo>
                    <a:pt x="1224559" y="544537"/>
                  </a:lnTo>
                  <a:lnTo>
                    <a:pt x="1227493" y="544537"/>
                  </a:lnTo>
                  <a:lnTo>
                    <a:pt x="1227493" y="194144"/>
                  </a:lnTo>
                  <a:close/>
                </a:path>
              </a:pathLst>
            </a:custGeom>
            <a:solidFill>
              <a:srgbClr val="FFFFFF"/>
            </a:solidFill>
          </p:spPr>
          <p:txBody>
            <a:bodyPr wrap="square" lIns="0" tIns="0" rIns="0" bIns="0" rtlCol="0"/>
            <a:lstStyle/>
            <a:p>
              <a:endParaRPr sz="662"/>
            </a:p>
          </p:txBody>
        </p:sp>
        <p:pic>
          <p:nvPicPr>
            <p:cNvPr id="48" name="object 38">
              <a:extLst>
                <a:ext uri="{FF2B5EF4-FFF2-40B4-BE49-F238E27FC236}">
                  <a16:creationId xmlns:a16="http://schemas.microsoft.com/office/drawing/2014/main" id="{524EBAFA-7F8E-4A4D-A468-B9AEEEF2DB9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784255" y="6019124"/>
              <a:ext cx="438830" cy="145906"/>
            </a:xfrm>
            <a:prstGeom prst="rect">
              <a:avLst/>
            </a:prstGeom>
          </p:spPr>
        </p:pic>
        <p:sp>
          <p:nvSpPr>
            <p:cNvPr id="49" name="object 39">
              <a:extLst>
                <a:ext uri="{FF2B5EF4-FFF2-40B4-BE49-F238E27FC236}">
                  <a16:creationId xmlns:a16="http://schemas.microsoft.com/office/drawing/2014/main" id="{34118319-5675-A743-824B-AF221680A584}"/>
                </a:ext>
              </a:extLst>
            </p:cNvPr>
            <p:cNvSpPr/>
            <p:nvPr/>
          </p:nvSpPr>
          <p:spPr>
            <a:xfrm>
              <a:off x="3996983" y="5905077"/>
              <a:ext cx="666932" cy="371202"/>
            </a:xfrm>
            <a:custGeom>
              <a:avLst/>
              <a:gdLst/>
              <a:ahLst/>
              <a:cxnLst/>
              <a:rect l="l" t="t" r="r" b="b"/>
              <a:pathLst>
                <a:path w="1099820" h="612140">
                  <a:moveTo>
                    <a:pt x="249669" y="133845"/>
                  </a:moveTo>
                  <a:lnTo>
                    <a:pt x="242951" y="92608"/>
                  </a:lnTo>
                  <a:lnTo>
                    <a:pt x="221691" y="63652"/>
                  </a:lnTo>
                  <a:lnTo>
                    <a:pt x="188937" y="46558"/>
                  </a:lnTo>
                  <a:lnTo>
                    <a:pt x="147789" y="40944"/>
                  </a:lnTo>
                  <a:lnTo>
                    <a:pt x="104394" y="48069"/>
                  </a:lnTo>
                  <a:lnTo>
                    <a:pt x="67945" y="67627"/>
                  </a:lnTo>
                  <a:lnTo>
                    <a:pt x="38849" y="96951"/>
                  </a:lnTo>
                  <a:lnTo>
                    <a:pt x="17551" y="133362"/>
                  </a:lnTo>
                  <a:lnTo>
                    <a:pt x="4457" y="174167"/>
                  </a:lnTo>
                  <a:lnTo>
                    <a:pt x="0" y="216700"/>
                  </a:lnTo>
                  <a:lnTo>
                    <a:pt x="6908" y="262559"/>
                  </a:lnTo>
                  <a:lnTo>
                    <a:pt x="27178" y="298056"/>
                  </a:lnTo>
                  <a:lnTo>
                    <a:pt x="60121" y="320992"/>
                  </a:lnTo>
                  <a:lnTo>
                    <a:pt x="105041" y="329133"/>
                  </a:lnTo>
                  <a:lnTo>
                    <a:pt x="149936" y="322884"/>
                  </a:lnTo>
                  <a:lnTo>
                    <a:pt x="185864" y="304457"/>
                  </a:lnTo>
                  <a:lnTo>
                    <a:pt x="213182" y="274358"/>
                  </a:lnTo>
                  <a:lnTo>
                    <a:pt x="232244" y="233057"/>
                  </a:lnTo>
                  <a:lnTo>
                    <a:pt x="185115" y="260400"/>
                  </a:lnTo>
                  <a:lnTo>
                    <a:pt x="165201" y="281940"/>
                  </a:lnTo>
                  <a:lnTo>
                    <a:pt x="139750" y="296075"/>
                  </a:lnTo>
                  <a:lnTo>
                    <a:pt x="109245" y="301142"/>
                  </a:lnTo>
                  <a:lnTo>
                    <a:pt x="75552" y="294779"/>
                  </a:lnTo>
                  <a:lnTo>
                    <a:pt x="51854" y="277126"/>
                  </a:lnTo>
                  <a:lnTo>
                    <a:pt x="37858" y="250380"/>
                  </a:lnTo>
                  <a:lnTo>
                    <a:pt x="33261" y="216700"/>
                  </a:lnTo>
                  <a:lnTo>
                    <a:pt x="37846" y="174180"/>
                  </a:lnTo>
                  <a:lnTo>
                    <a:pt x="51739" y="134137"/>
                  </a:lnTo>
                  <a:lnTo>
                    <a:pt x="75095" y="100571"/>
                  </a:lnTo>
                  <a:lnTo>
                    <a:pt x="108102" y="77495"/>
                  </a:lnTo>
                  <a:lnTo>
                    <a:pt x="150952" y="68910"/>
                  </a:lnTo>
                  <a:lnTo>
                    <a:pt x="178028" y="73342"/>
                  </a:lnTo>
                  <a:lnTo>
                    <a:pt x="199313" y="86131"/>
                  </a:lnTo>
                  <a:lnTo>
                    <a:pt x="212775" y="106553"/>
                  </a:lnTo>
                  <a:lnTo>
                    <a:pt x="216395" y="133845"/>
                  </a:lnTo>
                  <a:lnTo>
                    <a:pt x="249669" y="133845"/>
                  </a:lnTo>
                  <a:close/>
                </a:path>
                <a:path w="1099820" h="612140">
                  <a:moveTo>
                    <a:pt x="718693" y="449148"/>
                  </a:moveTo>
                  <a:lnTo>
                    <a:pt x="716902" y="439254"/>
                  </a:lnTo>
                  <a:lnTo>
                    <a:pt x="716241" y="435546"/>
                  </a:lnTo>
                  <a:lnTo>
                    <a:pt x="713447" y="420090"/>
                  </a:lnTo>
                  <a:lnTo>
                    <a:pt x="712749" y="416217"/>
                  </a:lnTo>
                  <a:lnTo>
                    <a:pt x="712101" y="416217"/>
                  </a:lnTo>
                  <a:lnTo>
                    <a:pt x="712101" y="435546"/>
                  </a:lnTo>
                  <a:lnTo>
                    <a:pt x="700747" y="435546"/>
                  </a:lnTo>
                  <a:lnTo>
                    <a:pt x="709549" y="420090"/>
                  </a:lnTo>
                  <a:lnTo>
                    <a:pt x="712101" y="435546"/>
                  </a:lnTo>
                  <a:lnTo>
                    <a:pt x="712101" y="416217"/>
                  </a:lnTo>
                  <a:lnTo>
                    <a:pt x="707948" y="416217"/>
                  </a:lnTo>
                  <a:lnTo>
                    <a:pt x="688098" y="449148"/>
                  </a:lnTo>
                  <a:lnTo>
                    <a:pt x="693000" y="449148"/>
                  </a:lnTo>
                  <a:lnTo>
                    <a:pt x="698754" y="439254"/>
                  </a:lnTo>
                  <a:lnTo>
                    <a:pt x="712635" y="439254"/>
                  </a:lnTo>
                  <a:lnTo>
                    <a:pt x="714184" y="449148"/>
                  </a:lnTo>
                  <a:lnTo>
                    <a:pt x="718693" y="449148"/>
                  </a:lnTo>
                  <a:close/>
                </a:path>
                <a:path w="1099820" h="612140">
                  <a:moveTo>
                    <a:pt x="753783" y="419214"/>
                  </a:moveTo>
                  <a:lnTo>
                    <a:pt x="748334" y="415429"/>
                  </a:lnTo>
                  <a:lnTo>
                    <a:pt x="741235" y="415429"/>
                  </a:lnTo>
                  <a:lnTo>
                    <a:pt x="733666" y="417068"/>
                  </a:lnTo>
                  <a:lnTo>
                    <a:pt x="727976" y="421474"/>
                  </a:lnTo>
                  <a:lnTo>
                    <a:pt x="724395" y="427863"/>
                  </a:lnTo>
                  <a:lnTo>
                    <a:pt x="723150" y="435483"/>
                  </a:lnTo>
                  <a:lnTo>
                    <a:pt x="723150" y="444601"/>
                  </a:lnTo>
                  <a:lnTo>
                    <a:pt x="728281" y="449935"/>
                  </a:lnTo>
                  <a:lnTo>
                    <a:pt x="745401" y="449935"/>
                  </a:lnTo>
                  <a:lnTo>
                    <a:pt x="750189" y="445414"/>
                  </a:lnTo>
                  <a:lnTo>
                    <a:pt x="751852" y="438035"/>
                  </a:lnTo>
                  <a:lnTo>
                    <a:pt x="747471" y="438035"/>
                  </a:lnTo>
                  <a:lnTo>
                    <a:pt x="746036" y="443166"/>
                  </a:lnTo>
                  <a:lnTo>
                    <a:pt x="742670" y="446252"/>
                  </a:lnTo>
                  <a:lnTo>
                    <a:pt x="730669" y="446252"/>
                  </a:lnTo>
                  <a:lnTo>
                    <a:pt x="727519" y="441845"/>
                  </a:lnTo>
                  <a:lnTo>
                    <a:pt x="727519" y="427570"/>
                  </a:lnTo>
                  <a:lnTo>
                    <a:pt x="732040" y="419125"/>
                  </a:lnTo>
                  <a:lnTo>
                    <a:pt x="746036" y="419125"/>
                  </a:lnTo>
                  <a:lnTo>
                    <a:pt x="749401" y="421665"/>
                  </a:lnTo>
                  <a:lnTo>
                    <a:pt x="749401" y="426808"/>
                  </a:lnTo>
                  <a:lnTo>
                    <a:pt x="753783" y="426808"/>
                  </a:lnTo>
                  <a:lnTo>
                    <a:pt x="753783" y="419214"/>
                  </a:lnTo>
                  <a:close/>
                </a:path>
                <a:path w="1099820" h="612140">
                  <a:moveTo>
                    <a:pt x="788263" y="416217"/>
                  </a:moveTo>
                  <a:lnTo>
                    <a:pt x="784034" y="416217"/>
                  </a:lnTo>
                  <a:lnTo>
                    <a:pt x="778535" y="443484"/>
                  </a:lnTo>
                  <a:lnTo>
                    <a:pt x="766699" y="416217"/>
                  </a:lnTo>
                  <a:lnTo>
                    <a:pt x="761987" y="416217"/>
                  </a:lnTo>
                  <a:lnTo>
                    <a:pt x="755027" y="449148"/>
                  </a:lnTo>
                  <a:lnTo>
                    <a:pt x="759269" y="449148"/>
                  </a:lnTo>
                  <a:lnTo>
                    <a:pt x="764844" y="422084"/>
                  </a:lnTo>
                  <a:lnTo>
                    <a:pt x="776605" y="449148"/>
                  </a:lnTo>
                  <a:lnTo>
                    <a:pt x="781316" y="449148"/>
                  </a:lnTo>
                  <a:lnTo>
                    <a:pt x="788263" y="416217"/>
                  </a:lnTo>
                  <a:close/>
                </a:path>
                <a:path w="1099820" h="612140">
                  <a:moveTo>
                    <a:pt x="820775" y="416445"/>
                  </a:moveTo>
                  <a:lnTo>
                    <a:pt x="817753" y="416445"/>
                  </a:lnTo>
                  <a:lnTo>
                    <a:pt x="815809" y="420179"/>
                  </a:lnTo>
                  <a:lnTo>
                    <a:pt x="811098" y="422084"/>
                  </a:lnTo>
                  <a:lnTo>
                    <a:pt x="807173" y="422084"/>
                  </a:lnTo>
                  <a:lnTo>
                    <a:pt x="806526" y="425196"/>
                  </a:lnTo>
                  <a:lnTo>
                    <a:pt x="809523" y="425196"/>
                  </a:lnTo>
                  <a:lnTo>
                    <a:pt x="812088" y="424980"/>
                  </a:lnTo>
                  <a:lnTo>
                    <a:pt x="814971" y="424307"/>
                  </a:lnTo>
                  <a:lnTo>
                    <a:pt x="809663" y="449148"/>
                  </a:lnTo>
                  <a:lnTo>
                    <a:pt x="813816" y="449148"/>
                  </a:lnTo>
                  <a:lnTo>
                    <a:pt x="820775" y="416445"/>
                  </a:lnTo>
                  <a:close/>
                </a:path>
                <a:path w="1099820" h="612140">
                  <a:moveTo>
                    <a:pt x="833932" y="133845"/>
                  </a:moveTo>
                  <a:lnTo>
                    <a:pt x="827227" y="92608"/>
                  </a:lnTo>
                  <a:lnTo>
                    <a:pt x="805980" y="63652"/>
                  </a:lnTo>
                  <a:lnTo>
                    <a:pt x="773239" y="46558"/>
                  </a:lnTo>
                  <a:lnTo>
                    <a:pt x="732091" y="40944"/>
                  </a:lnTo>
                  <a:lnTo>
                    <a:pt x="688695" y="48069"/>
                  </a:lnTo>
                  <a:lnTo>
                    <a:pt x="652246" y="67627"/>
                  </a:lnTo>
                  <a:lnTo>
                    <a:pt x="623150" y="96951"/>
                  </a:lnTo>
                  <a:lnTo>
                    <a:pt x="601853" y="133362"/>
                  </a:lnTo>
                  <a:lnTo>
                    <a:pt x="588759" y="174167"/>
                  </a:lnTo>
                  <a:lnTo>
                    <a:pt x="586714" y="193662"/>
                  </a:lnTo>
                  <a:lnTo>
                    <a:pt x="531952" y="193662"/>
                  </a:lnTo>
                  <a:lnTo>
                    <a:pt x="575970" y="0"/>
                  </a:lnTo>
                  <a:lnTo>
                    <a:pt x="546658" y="0"/>
                  </a:lnTo>
                  <a:lnTo>
                    <a:pt x="522097" y="108026"/>
                  </a:lnTo>
                  <a:lnTo>
                    <a:pt x="521411" y="103746"/>
                  </a:lnTo>
                  <a:lnTo>
                    <a:pt x="501192" y="70243"/>
                  </a:lnTo>
                  <a:lnTo>
                    <a:pt x="468693" y="48615"/>
                  </a:lnTo>
                  <a:lnTo>
                    <a:pt x="424916" y="40944"/>
                  </a:lnTo>
                  <a:lnTo>
                    <a:pt x="381571" y="47752"/>
                  </a:lnTo>
                  <a:lnTo>
                    <a:pt x="345224" y="66573"/>
                  </a:lnTo>
                  <a:lnTo>
                    <a:pt x="316255" y="94983"/>
                  </a:lnTo>
                  <a:lnTo>
                    <a:pt x="295071" y="130556"/>
                  </a:lnTo>
                  <a:lnTo>
                    <a:pt x="282079" y="170878"/>
                  </a:lnTo>
                  <a:lnTo>
                    <a:pt x="277660" y="213537"/>
                  </a:lnTo>
                  <a:lnTo>
                    <a:pt x="284886" y="261429"/>
                  </a:lnTo>
                  <a:lnTo>
                    <a:pt x="306158" y="297840"/>
                  </a:lnTo>
                  <a:lnTo>
                    <a:pt x="340880" y="320992"/>
                  </a:lnTo>
                  <a:lnTo>
                    <a:pt x="388480" y="329107"/>
                  </a:lnTo>
                  <a:lnTo>
                    <a:pt x="451739" y="329107"/>
                  </a:lnTo>
                  <a:lnTo>
                    <a:pt x="457796" y="303110"/>
                  </a:lnTo>
                  <a:lnTo>
                    <a:pt x="390080" y="301142"/>
                  </a:lnTo>
                  <a:lnTo>
                    <a:pt x="355003" y="294601"/>
                  </a:lnTo>
                  <a:lnTo>
                    <a:pt x="330314" y="276529"/>
                  </a:lnTo>
                  <a:lnTo>
                    <a:pt x="315709" y="249262"/>
                  </a:lnTo>
                  <a:lnTo>
                    <a:pt x="310908" y="215112"/>
                  </a:lnTo>
                  <a:lnTo>
                    <a:pt x="310908" y="207733"/>
                  </a:lnTo>
                  <a:lnTo>
                    <a:pt x="316699" y="166027"/>
                  </a:lnTo>
                  <a:lnTo>
                    <a:pt x="330136" y="129476"/>
                  </a:lnTo>
                  <a:lnTo>
                    <a:pt x="352463" y="98475"/>
                  </a:lnTo>
                  <a:lnTo>
                    <a:pt x="420687" y="68910"/>
                  </a:lnTo>
                  <a:lnTo>
                    <a:pt x="451688" y="74409"/>
                  </a:lnTo>
                  <a:lnTo>
                    <a:pt x="475119" y="89890"/>
                  </a:lnTo>
                  <a:lnTo>
                    <a:pt x="489940" y="113893"/>
                  </a:lnTo>
                  <a:lnTo>
                    <a:pt x="495109" y="144932"/>
                  </a:lnTo>
                  <a:lnTo>
                    <a:pt x="495109" y="151777"/>
                  </a:lnTo>
                  <a:lnTo>
                    <a:pt x="494601" y="158648"/>
                  </a:lnTo>
                  <a:lnTo>
                    <a:pt x="494601" y="166027"/>
                  </a:lnTo>
                  <a:lnTo>
                    <a:pt x="356311" y="166027"/>
                  </a:lnTo>
                  <a:lnTo>
                    <a:pt x="350875" y="194017"/>
                  </a:lnTo>
                  <a:lnTo>
                    <a:pt x="409460" y="194017"/>
                  </a:lnTo>
                  <a:lnTo>
                    <a:pt x="404088" y="221602"/>
                  </a:lnTo>
                  <a:lnTo>
                    <a:pt x="496227" y="221602"/>
                  </a:lnTo>
                  <a:lnTo>
                    <a:pt x="404583" y="612025"/>
                  </a:lnTo>
                  <a:lnTo>
                    <a:pt x="433895" y="612025"/>
                  </a:lnTo>
                  <a:lnTo>
                    <a:pt x="525538" y="221564"/>
                  </a:lnTo>
                  <a:lnTo>
                    <a:pt x="585025" y="221564"/>
                  </a:lnTo>
                  <a:lnTo>
                    <a:pt x="591210" y="262559"/>
                  </a:lnTo>
                  <a:lnTo>
                    <a:pt x="611479" y="298056"/>
                  </a:lnTo>
                  <a:lnTo>
                    <a:pt x="644410" y="320992"/>
                  </a:lnTo>
                  <a:lnTo>
                    <a:pt x="689305" y="329133"/>
                  </a:lnTo>
                  <a:lnTo>
                    <a:pt x="734212" y="322884"/>
                  </a:lnTo>
                  <a:lnTo>
                    <a:pt x="770153" y="304457"/>
                  </a:lnTo>
                  <a:lnTo>
                    <a:pt x="797471" y="274358"/>
                  </a:lnTo>
                  <a:lnTo>
                    <a:pt x="816521" y="233057"/>
                  </a:lnTo>
                  <a:lnTo>
                    <a:pt x="783272" y="233057"/>
                  </a:lnTo>
                  <a:lnTo>
                    <a:pt x="769404" y="260400"/>
                  </a:lnTo>
                  <a:lnTo>
                    <a:pt x="749503" y="281940"/>
                  </a:lnTo>
                  <a:lnTo>
                    <a:pt x="724052" y="296075"/>
                  </a:lnTo>
                  <a:lnTo>
                    <a:pt x="693547" y="301142"/>
                  </a:lnTo>
                  <a:lnTo>
                    <a:pt x="659853" y="294779"/>
                  </a:lnTo>
                  <a:lnTo>
                    <a:pt x="636155" y="277126"/>
                  </a:lnTo>
                  <a:lnTo>
                    <a:pt x="622160" y="250380"/>
                  </a:lnTo>
                  <a:lnTo>
                    <a:pt x="617651" y="217424"/>
                  </a:lnTo>
                  <a:lnTo>
                    <a:pt x="617639" y="215976"/>
                  </a:lnTo>
                  <a:lnTo>
                    <a:pt x="622147" y="174180"/>
                  </a:lnTo>
                  <a:lnTo>
                    <a:pt x="636028" y="134137"/>
                  </a:lnTo>
                  <a:lnTo>
                    <a:pt x="659396" y="100571"/>
                  </a:lnTo>
                  <a:lnTo>
                    <a:pt x="692404" y="77495"/>
                  </a:lnTo>
                  <a:lnTo>
                    <a:pt x="735253" y="68910"/>
                  </a:lnTo>
                  <a:lnTo>
                    <a:pt x="762330" y="73342"/>
                  </a:lnTo>
                  <a:lnTo>
                    <a:pt x="783602" y="86131"/>
                  </a:lnTo>
                  <a:lnTo>
                    <a:pt x="797077" y="106553"/>
                  </a:lnTo>
                  <a:lnTo>
                    <a:pt x="800696" y="133845"/>
                  </a:lnTo>
                  <a:lnTo>
                    <a:pt x="833932" y="133845"/>
                  </a:lnTo>
                  <a:close/>
                </a:path>
                <a:path w="1099820" h="612140">
                  <a:moveTo>
                    <a:pt x="846416" y="416445"/>
                  </a:moveTo>
                  <a:lnTo>
                    <a:pt x="843394" y="416445"/>
                  </a:lnTo>
                  <a:lnTo>
                    <a:pt x="841451" y="420179"/>
                  </a:lnTo>
                  <a:lnTo>
                    <a:pt x="836739" y="422084"/>
                  </a:lnTo>
                  <a:lnTo>
                    <a:pt x="832815" y="422084"/>
                  </a:lnTo>
                  <a:lnTo>
                    <a:pt x="832167" y="425196"/>
                  </a:lnTo>
                  <a:lnTo>
                    <a:pt x="835164" y="425196"/>
                  </a:lnTo>
                  <a:lnTo>
                    <a:pt x="837717" y="424980"/>
                  </a:lnTo>
                  <a:lnTo>
                    <a:pt x="840613" y="424307"/>
                  </a:lnTo>
                  <a:lnTo>
                    <a:pt x="835304" y="449148"/>
                  </a:lnTo>
                  <a:lnTo>
                    <a:pt x="839457" y="449148"/>
                  </a:lnTo>
                  <a:lnTo>
                    <a:pt x="846416" y="416445"/>
                  </a:lnTo>
                  <a:close/>
                </a:path>
                <a:path w="1099820" h="612140">
                  <a:moveTo>
                    <a:pt x="876033" y="420878"/>
                  </a:moveTo>
                  <a:lnTo>
                    <a:pt x="875347" y="419912"/>
                  </a:lnTo>
                  <a:lnTo>
                    <a:pt x="872896" y="416433"/>
                  </a:lnTo>
                  <a:lnTo>
                    <a:pt x="871880" y="416433"/>
                  </a:lnTo>
                  <a:lnTo>
                    <a:pt x="871880" y="422529"/>
                  </a:lnTo>
                  <a:lnTo>
                    <a:pt x="871880" y="430936"/>
                  </a:lnTo>
                  <a:lnTo>
                    <a:pt x="869391" y="434682"/>
                  </a:lnTo>
                  <a:lnTo>
                    <a:pt x="860806" y="434682"/>
                  </a:lnTo>
                  <a:lnTo>
                    <a:pt x="858735" y="432092"/>
                  </a:lnTo>
                  <a:lnTo>
                    <a:pt x="858735" y="424434"/>
                  </a:lnTo>
                  <a:lnTo>
                    <a:pt x="861034" y="419912"/>
                  </a:lnTo>
                  <a:lnTo>
                    <a:pt x="869810" y="419912"/>
                  </a:lnTo>
                  <a:lnTo>
                    <a:pt x="871880" y="422529"/>
                  </a:lnTo>
                  <a:lnTo>
                    <a:pt x="871880" y="416433"/>
                  </a:lnTo>
                  <a:lnTo>
                    <a:pt x="859066" y="416433"/>
                  </a:lnTo>
                  <a:lnTo>
                    <a:pt x="854583" y="421881"/>
                  </a:lnTo>
                  <a:lnTo>
                    <a:pt x="854583" y="433832"/>
                  </a:lnTo>
                  <a:lnTo>
                    <a:pt x="858304" y="438124"/>
                  </a:lnTo>
                  <a:lnTo>
                    <a:pt x="866444" y="438124"/>
                  </a:lnTo>
                  <a:lnTo>
                    <a:pt x="869442" y="437172"/>
                  </a:lnTo>
                  <a:lnTo>
                    <a:pt x="870966" y="434898"/>
                  </a:lnTo>
                  <a:lnTo>
                    <a:pt x="869581" y="439775"/>
                  </a:lnTo>
                  <a:lnTo>
                    <a:pt x="867397" y="446252"/>
                  </a:lnTo>
                  <a:lnTo>
                    <a:pt x="857948" y="446252"/>
                  </a:lnTo>
                  <a:lnTo>
                    <a:pt x="856437" y="444436"/>
                  </a:lnTo>
                  <a:lnTo>
                    <a:pt x="856437" y="441350"/>
                  </a:lnTo>
                  <a:lnTo>
                    <a:pt x="852271" y="441350"/>
                  </a:lnTo>
                  <a:lnTo>
                    <a:pt x="852195" y="446989"/>
                  </a:lnTo>
                  <a:lnTo>
                    <a:pt x="855776" y="449707"/>
                  </a:lnTo>
                  <a:lnTo>
                    <a:pt x="867740" y="449707"/>
                  </a:lnTo>
                  <a:lnTo>
                    <a:pt x="870877" y="446252"/>
                  </a:lnTo>
                  <a:lnTo>
                    <a:pt x="875030" y="436753"/>
                  </a:lnTo>
                  <a:lnTo>
                    <a:pt x="875398" y="434898"/>
                  </a:lnTo>
                  <a:lnTo>
                    <a:pt x="875436" y="434682"/>
                  </a:lnTo>
                  <a:lnTo>
                    <a:pt x="875957" y="432092"/>
                  </a:lnTo>
                  <a:lnTo>
                    <a:pt x="876033" y="420878"/>
                  </a:lnTo>
                  <a:close/>
                </a:path>
                <a:path w="1099820" h="612140">
                  <a:moveTo>
                    <a:pt x="913853" y="416433"/>
                  </a:moveTo>
                  <a:lnTo>
                    <a:pt x="910513" y="416433"/>
                  </a:lnTo>
                  <a:lnTo>
                    <a:pt x="908494" y="418655"/>
                  </a:lnTo>
                  <a:lnTo>
                    <a:pt x="908494" y="423227"/>
                  </a:lnTo>
                  <a:lnTo>
                    <a:pt x="905408" y="438035"/>
                  </a:lnTo>
                  <a:lnTo>
                    <a:pt x="894892" y="438035"/>
                  </a:lnTo>
                  <a:lnTo>
                    <a:pt x="908405" y="423227"/>
                  </a:lnTo>
                  <a:lnTo>
                    <a:pt x="908494" y="418655"/>
                  </a:lnTo>
                  <a:lnTo>
                    <a:pt x="891159" y="437616"/>
                  </a:lnTo>
                  <a:lnTo>
                    <a:pt x="890371" y="441490"/>
                  </a:lnTo>
                  <a:lnTo>
                    <a:pt x="904709" y="441490"/>
                  </a:lnTo>
                  <a:lnTo>
                    <a:pt x="903046" y="449148"/>
                  </a:lnTo>
                  <a:lnTo>
                    <a:pt x="906983" y="449148"/>
                  </a:lnTo>
                  <a:lnTo>
                    <a:pt x="908634" y="441490"/>
                  </a:lnTo>
                  <a:lnTo>
                    <a:pt x="912977" y="441490"/>
                  </a:lnTo>
                  <a:lnTo>
                    <a:pt x="913650" y="438035"/>
                  </a:lnTo>
                  <a:lnTo>
                    <a:pt x="909332" y="438035"/>
                  </a:lnTo>
                  <a:lnTo>
                    <a:pt x="912431" y="423227"/>
                  </a:lnTo>
                  <a:lnTo>
                    <a:pt x="913853" y="416433"/>
                  </a:lnTo>
                  <a:close/>
                </a:path>
                <a:path w="1099820" h="612140">
                  <a:moveTo>
                    <a:pt x="940320" y="417017"/>
                  </a:moveTo>
                  <a:lnTo>
                    <a:pt x="923747" y="417017"/>
                  </a:lnTo>
                  <a:lnTo>
                    <a:pt x="918705" y="434263"/>
                  </a:lnTo>
                  <a:lnTo>
                    <a:pt x="922197" y="434263"/>
                  </a:lnTo>
                  <a:lnTo>
                    <a:pt x="923302" y="432269"/>
                  </a:lnTo>
                  <a:lnTo>
                    <a:pt x="925690" y="431063"/>
                  </a:lnTo>
                  <a:lnTo>
                    <a:pt x="932192" y="431063"/>
                  </a:lnTo>
                  <a:lnTo>
                    <a:pt x="934516" y="433476"/>
                  </a:lnTo>
                  <a:lnTo>
                    <a:pt x="934516" y="442366"/>
                  </a:lnTo>
                  <a:lnTo>
                    <a:pt x="931684" y="446239"/>
                  </a:lnTo>
                  <a:lnTo>
                    <a:pt x="922604" y="446239"/>
                  </a:lnTo>
                  <a:lnTo>
                    <a:pt x="920661" y="444169"/>
                  </a:lnTo>
                  <a:lnTo>
                    <a:pt x="920661" y="440372"/>
                  </a:lnTo>
                  <a:lnTo>
                    <a:pt x="916520" y="440372"/>
                  </a:lnTo>
                  <a:lnTo>
                    <a:pt x="916520" y="446290"/>
                  </a:lnTo>
                  <a:lnTo>
                    <a:pt x="920381" y="449719"/>
                  </a:lnTo>
                  <a:lnTo>
                    <a:pt x="929703" y="449719"/>
                  </a:lnTo>
                  <a:lnTo>
                    <a:pt x="932472" y="448818"/>
                  </a:lnTo>
                  <a:lnTo>
                    <a:pt x="934961" y="446608"/>
                  </a:lnTo>
                  <a:lnTo>
                    <a:pt x="937463" y="444271"/>
                  </a:lnTo>
                  <a:lnTo>
                    <a:pt x="938644" y="440905"/>
                  </a:lnTo>
                  <a:lnTo>
                    <a:pt x="938644" y="431901"/>
                  </a:lnTo>
                  <a:lnTo>
                    <a:pt x="935329" y="427609"/>
                  </a:lnTo>
                  <a:lnTo>
                    <a:pt x="927442" y="427609"/>
                  </a:lnTo>
                  <a:lnTo>
                    <a:pt x="925283" y="428180"/>
                  </a:lnTo>
                  <a:lnTo>
                    <a:pt x="923721" y="429412"/>
                  </a:lnTo>
                  <a:lnTo>
                    <a:pt x="926211" y="420458"/>
                  </a:lnTo>
                  <a:lnTo>
                    <a:pt x="939622" y="420458"/>
                  </a:lnTo>
                  <a:lnTo>
                    <a:pt x="940320" y="417017"/>
                  </a:lnTo>
                  <a:close/>
                </a:path>
                <a:path w="1099820" h="612140">
                  <a:moveTo>
                    <a:pt x="965771" y="420878"/>
                  </a:moveTo>
                  <a:lnTo>
                    <a:pt x="965085" y="419912"/>
                  </a:lnTo>
                  <a:lnTo>
                    <a:pt x="962621" y="416433"/>
                  </a:lnTo>
                  <a:lnTo>
                    <a:pt x="961618" y="416433"/>
                  </a:lnTo>
                  <a:lnTo>
                    <a:pt x="961618" y="422529"/>
                  </a:lnTo>
                  <a:lnTo>
                    <a:pt x="961618" y="430936"/>
                  </a:lnTo>
                  <a:lnTo>
                    <a:pt x="959129" y="434682"/>
                  </a:lnTo>
                  <a:lnTo>
                    <a:pt x="950544" y="434682"/>
                  </a:lnTo>
                  <a:lnTo>
                    <a:pt x="948474" y="432092"/>
                  </a:lnTo>
                  <a:lnTo>
                    <a:pt x="948474" y="424434"/>
                  </a:lnTo>
                  <a:lnTo>
                    <a:pt x="950798" y="419912"/>
                  </a:lnTo>
                  <a:lnTo>
                    <a:pt x="959548" y="419912"/>
                  </a:lnTo>
                  <a:lnTo>
                    <a:pt x="961618" y="422529"/>
                  </a:lnTo>
                  <a:lnTo>
                    <a:pt x="961618" y="416433"/>
                  </a:lnTo>
                  <a:lnTo>
                    <a:pt x="948804" y="416433"/>
                  </a:lnTo>
                  <a:lnTo>
                    <a:pt x="944308" y="421881"/>
                  </a:lnTo>
                  <a:lnTo>
                    <a:pt x="944308" y="433832"/>
                  </a:lnTo>
                  <a:lnTo>
                    <a:pt x="948042" y="438124"/>
                  </a:lnTo>
                  <a:lnTo>
                    <a:pt x="956183" y="438124"/>
                  </a:lnTo>
                  <a:lnTo>
                    <a:pt x="959180" y="437172"/>
                  </a:lnTo>
                  <a:lnTo>
                    <a:pt x="960704" y="434898"/>
                  </a:lnTo>
                  <a:lnTo>
                    <a:pt x="959319" y="439775"/>
                  </a:lnTo>
                  <a:lnTo>
                    <a:pt x="957160" y="446252"/>
                  </a:lnTo>
                  <a:lnTo>
                    <a:pt x="947712" y="446252"/>
                  </a:lnTo>
                  <a:lnTo>
                    <a:pt x="946162" y="444436"/>
                  </a:lnTo>
                  <a:lnTo>
                    <a:pt x="946162" y="441350"/>
                  </a:lnTo>
                  <a:lnTo>
                    <a:pt x="942009" y="441350"/>
                  </a:lnTo>
                  <a:lnTo>
                    <a:pt x="941920" y="446989"/>
                  </a:lnTo>
                  <a:lnTo>
                    <a:pt x="945515" y="449707"/>
                  </a:lnTo>
                  <a:lnTo>
                    <a:pt x="957478" y="449707"/>
                  </a:lnTo>
                  <a:lnTo>
                    <a:pt x="960615" y="446252"/>
                  </a:lnTo>
                  <a:lnTo>
                    <a:pt x="964768" y="436753"/>
                  </a:lnTo>
                  <a:lnTo>
                    <a:pt x="965136" y="434898"/>
                  </a:lnTo>
                  <a:lnTo>
                    <a:pt x="965174" y="434682"/>
                  </a:lnTo>
                  <a:lnTo>
                    <a:pt x="965695" y="432092"/>
                  </a:lnTo>
                  <a:lnTo>
                    <a:pt x="965771" y="420878"/>
                  </a:lnTo>
                  <a:close/>
                </a:path>
                <a:path w="1099820" h="612140">
                  <a:moveTo>
                    <a:pt x="1004239" y="419455"/>
                  </a:moveTo>
                  <a:lnTo>
                    <a:pt x="1000074" y="416598"/>
                  </a:lnTo>
                  <a:lnTo>
                    <a:pt x="1000074" y="421601"/>
                  </a:lnTo>
                  <a:lnTo>
                    <a:pt x="1000074" y="427977"/>
                  </a:lnTo>
                  <a:lnTo>
                    <a:pt x="997864" y="430187"/>
                  </a:lnTo>
                  <a:lnTo>
                    <a:pt x="991641" y="430187"/>
                  </a:lnTo>
                  <a:lnTo>
                    <a:pt x="989253" y="428764"/>
                  </a:lnTo>
                  <a:lnTo>
                    <a:pt x="989253" y="422084"/>
                  </a:lnTo>
                  <a:lnTo>
                    <a:pt x="991603" y="419900"/>
                  </a:lnTo>
                  <a:lnTo>
                    <a:pt x="998093" y="419900"/>
                  </a:lnTo>
                  <a:lnTo>
                    <a:pt x="1000074" y="421601"/>
                  </a:lnTo>
                  <a:lnTo>
                    <a:pt x="1000074" y="416598"/>
                  </a:lnTo>
                  <a:lnTo>
                    <a:pt x="999858" y="416445"/>
                  </a:lnTo>
                  <a:lnTo>
                    <a:pt x="989698" y="416445"/>
                  </a:lnTo>
                  <a:lnTo>
                    <a:pt x="985227" y="419455"/>
                  </a:lnTo>
                  <a:lnTo>
                    <a:pt x="985100" y="427748"/>
                  </a:lnTo>
                  <a:lnTo>
                    <a:pt x="986840" y="430250"/>
                  </a:lnTo>
                  <a:lnTo>
                    <a:pt x="989152" y="431266"/>
                  </a:lnTo>
                  <a:lnTo>
                    <a:pt x="984402" y="432181"/>
                  </a:lnTo>
                  <a:lnTo>
                    <a:pt x="981316" y="435559"/>
                  </a:lnTo>
                  <a:lnTo>
                    <a:pt x="981316" y="446747"/>
                  </a:lnTo>
                  <a:lnTo>
                    <a:pt x="986282" y="449707"/>
                  </a:lnTo>
                  <a:lnTo>
                    <a:pt x="997788" y="449707"/>
                  </a:lnTo>
                  <a:lnTo>
                    <a:pt x="1002347" y="446239"/>
                  </a:lnTo>
                  <a:lnTo>
                    <a:pt x="1002995" y="445731"/>
                  </a:lnTo>
                  <a:lnTo>
                    <a:pt x="1002880" y="436092"/>
                  </a:lnTo>
                  <a:lnTo>
                    <a:pt x="1001712" y="433641"/>
                  </a:lnTo>
                  <a:lnTo>
                    <a:pt x="1001560" y="433336"/>
                  </a:lnTo>
                  <a:lnTo>
                    <a:pt x="998842" y="432181"/>
                  </a:lnTo>
                  <a:lnTo>
                    <a:pt x="998842" y="443712"/>
                  </a:lnTo>
                  <a:lnTo>
                    <a:pt x="995870" y="446239"/>
                  </a:lnTo>
                  <a:lnTo>
                    <a:pt x="988136" y="446239"/>
                  </a:lnTo>
                  <a:lnTo>
                    <a:pt x="985469" y="444296"/>
                  </a:lnTo>
                  <a:lnTo>
                    <a:pt x="985469" y="435978"/>
                  </a:lnTo>
                  <a:lnTo>
                    <a:pt x="988491" y="433641"/>
                  </a:lnTo>
                  <a:lnTo>
                    <a:pt x="996657" y="433641"/>
                  </a:lnTo>
                  <a:lnTo>
                    <a:pt x="998740" y="435978"/>
                  </a:lnTo>
                  <a:lnTo>
                    <a:pt x="998842" y="443712"/>
                  </a:lnTo>
                  <a:lnTo>
                    <a:pt x="998842" y="432181"/>
                  </a:lnTo>
                  <a:lnTo>
                    <a:pt x="998372" y="431977"/>
                  </a:lnTo>
                  <a:lnTo>
                    <a:pt x="1001852" y="431114"/>
                  </a:lnTo>
                  <a:lnTo>
                    <a:pt x="1002601" y="430187"/>
                  </a:lnTo>
                  <a:lnTo>
                    <a:pt x="1004239" y="428167"/>
                  </a:lnTo>
                  <a:lnTo>
                    <a:pt x="1004239" y="419900"/>
                  </a:lnTo>
                  <a:lnTo>
                    <a:pt x="1004239" y="419455"/>
                  </a:lnTo>
                  <a:close/>
                </a:path>
                <a:path w="1099820" h="612140">
                  <a:moveTo>
                    <a:pt x="1030071" y="417017"/>
                  </a:moveTo>
                  <a:lnTo>
                    <a:pt x="1013485" y="417017"/>
                  </a:lnTo>
                  <a:lnTo>
                    <a:pt x="1008418" y="434263"/>
                  </a:lnTo>
                  <a:lnTo>
                    <a:pt x="1011923" y="434263"/>
                  </a:lnTo>
                  <a:lnTo>
                    <a:pt x="1013040" y="432269"/>
                  </a:lnTo>
                  <a:lnTo>
                    <a:pt x="1015428" y="431063"/>
                  </a:lnTo>
                  <a:lnTo>
                    <a:pt x="1021930" y="431063"/>
                  </a:lnTo>
                  <a:lnTo>
                    <a:pt x="1024255" y="433476"/>
                  </a:lnTo>
                  <a:lnTo>
                    <a:pt x="1024255" y="442366"/>
                  </a:lnTo>
                  <a:lnTo>
                    <a:pt x="1021422" y="446239"/>
                  </a:lnTo>
                  <a:lnTo>
                    <a:pt x="1012342" y="446239"/>
                  </a:lnTo>
                  <a:lnTo>
                    <a:pt x="1010399" y="444169"/>
                  </a:lnTo>
                  <a:lnTo>
                    <a:pt x="1010399" y="440372"/>
                  </a:lnTo>
                  <a:lnTo>
                    <a:pt x="1006259" y="440372"/>
                  </a:lnTo>
                  <a:lnTo>
                    <a:pt x="1006259" y="446290"/>
                  </a:lnTo>
                  <a:lnTo>
                    <a:pt x="1010119" y="449719"/>
                  </a:lnTo>
                  <a:lnTo>
                    <a:pt x="1019454" y="449719"/>
                  </a:lnTo>
                  <a:lnTo>
                    <a:pt x="1022210" y="448818"/>
                  </a:lnTo>
                  <a:lnTo>
                    <a:pt x="1024712" y="446608"/>
                  </a:lnTo>
                  <a:lnTo>
                    <a:pt x="1027214" y="444271"/>
                  </a:lnTo>
                  <a:lnTo>
                    <a:pt x="1028407" y="440905"/>
                  </a:lnTo>
                  <a:lnTo>
                    <a:pt x="1028407" y="431901"/>
                  </a:lnTo>
                  <a:lnTo>
                    <a:pt x="1025067" y="427609"/>
                  </a:lnTo>
                  <a:lnTo>
                    <a:pt x="1017193" y="427609"/>
                  </a:lnTo>
                  <a:lnTo>
                    <a:pt x="1015034" y="428180"/>
                  </a:lnTo>
                  <a:lnTo>
                    <a:pt x="1013460" y="429412"/>
                  </a:lnTo>
                  <a:lnTo>
                    <a:pt x="1015936" y="420458"/>
                  </a:lnTo>
                  <a:lnTo>
                    <a:pt x="1029360" y="420458"/>
                  </a:lnTo>
                  <a:lnTo>
                    <a:pt x="1030071" y="417017"/>
                  </a:lnTo>
                  <a:close/>
                </a:path>
                <a:path w="1099820" h="612140">
                  <a:moveTo>
                    <a:pt x="1055319" y="419074"/>
                  </a:moveTo>
                  <a:lnTo>
                    <a:pt x="1051648" y="416433"/>
                  </a:lnTo>
                  <a:lnTo>
                    <a:pt x="1038910" y="416433"/>
                  </a:lnTo>
                  <a:lnTo>
                    <a:pt x="1035621" y="421144"/>
                  </a:lnTo>
                  <a:lnTo>
                    <a:pt x="1034834" y="426554"/>
                  </a:lnTo>
                  <a:lnTo>
                    <a:pt x="1038999" y="426554"/>
                  </a:lnTo>
                  <a:lnTo>
                    <a:pt x="1039545" y="422008"/>
                  </a:lnTo>
                  <a:lnTo>
                    <a:pt x="1041996" y="419912"/>
                  </a:lnTo>
                  <a:lnTo>
                    <a:pt x="1048308" y="419912"/>
                  </a:lnTo>
                  <a:lnTo>
                    <a:pt x="1051179" y="420585"/>
                  </a:lnTo>
                  <a:lnTo>
                    <a:pt x="1051179" y="430060"/>
                  </a:lnTo>
                  <a:lnTo>
                    <a:pt x="1046289" y="430720"/>
                  </a:lnTo>
                  <a:lnTo>
                    <a:pt x="1042136" y="430517"/>
                  </a:lnTo>
                  <a:lnTo>
                    <a:pt x="1041463" y="433654"/>
                  </a:lnTo>
                  <a:lnTo>
                    <a:pt x="1045413" y="433654"/>
                  </a:lnTo>
                  <a:lnTo>
                    <a:pt x="1049566" y="434073"/>
                  </a:lnTo>
                  <a:lnTo>
                    <a:pt x="1049566" y="443484"/>
                  </a:lnTo>
                  <a:lnTo>
                    <a:pt x="1046365" y="446252"/>
                  </a:lnTo>
                  <a:lnTo>
                    <a:pt x="1036840" y="446252"/>
                  </a:lnTo>
                  <a:lnTo>
                    <a:pt x="1035621" y="442607"/>
                  </a:lnTo>
                  <a:lnTo>
                    <a:pt x="1035773" y="439039"/>
                  </a:lnTo>
                  <a:lnTo>
                    <a:pt x="1031608" y="439039"/>
                  </a:lnTo>
                  <a:lnTo>
                    <a:pt x="1031481" y="446392"/>
                  </a:lnTo>
                  <a:lnTo>
                    <a:pt x="1035456" y="449694"/>
                  </a:lnTo>
                  <a:lnTo>
                    <a:pt x="1050023" y="449694"/>
                  </a:lnTo>
                  <a:lnTo>
                    <a:pt x="1053719" y="443395"/>
                  </a:lnTo>
                  <a:lnTo>
                    <a:pt x="1053719" y="436016"/>
                  </a:lnTo>
                  <a:lnTo>
                    <a:pt x="1052664" y="433463"/>
                  </a:lnTo>
                  <a:lnTo>
                    <a:pt x="1049489" y="432092"/>
                  </a:lnTo>
                  <a:lnTo>
                    <a:pt x="1052423" y="431215"/>
                  </a:lnTo>
                  <a:lnTo>
                    <a:pt x="1055319" y="428447"/>
                  </a:lnTo>
                  <a:lnTo>
                    <a:pt x="1055319" y="419074"/>
                  </a:lnTo>
                  <a:close/>
                </a:path>
                <a:path w="1099820" h="612140">
                  <a:moveTo>
                    <a:pt x="1099375" y="48856"/>
                  </a:moveTo>
                  <a:lnTo>
                    <a:pt x="1062964" y="48856"/>
                  </a:lnTo>
                  <a:lnTo>
                    <a:pt x="935253" y="283718"/>
                  </a:lnTo>
                  <a:lnTo>
                    <a:pt x="934186" y="283718"/>
                  </a:lnTo>
                  <a:lnTo>
                    <a:pt x="901992" y="48856"/>
                  </a:lnTo>
                  <a:lnTo>
                    <a:pt x="867156" y="48856"/>
                  </a:lnTo>
                  <a:lnTo>
                    <a:pt x="909929" y="321195"/>
                  </a:lnTo>
                  <a:lnTo>
                    <a:pt x="945794" y="321195"/>
                  </a:lnTo>
                  <a:lnTo>
                    <a:pt x="1099375" y="48856"/>
                  </a:lnTo>
                  <a:close/>
                </a:path>
              </a:pathLst>
            </a:custGeom>
            <a:solidFill>
              <a:srgbClr val="FFFFFF"/>
            </a:solidFill>
          </p:spPr>
          <p:txBody>
            <a:bodyPr wrap="square" lIns="0" tIns="0" rIns="0" bIns="0" rtlCol="0"/>
            <a:lstStyle/>
            <a:p>
              <a:endParaRPr sz="662"/>
            </a:p>
          </p:txBody>
        </p:sp>
      </p:gr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5" y="2077366"/>
            <a:ext cx="5353050"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a:t>Cover slide option 1</a:t>
            </a:r>
            <a:endParaRPr lang="en-US"/>
          </a:p>
        </p:txBody>
      </p:sp>
    </p:spTree>
    <p:extLst>
      <p:ext uri="{BB962C8B-B14F-4D97-AF65-F5344CB8AC3E}">
        <p14:creationId xmlns:p14="http://schemas.microsoft.com/office/powerpoint/2010/main" val="1044908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1A (no logo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51542F-CC64-5942-8CB3-A4E60102D96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p>
        </p:txBody>
      </p:sp>
      <p:sp>
        <p:nvSpPr>
          <p:cNvPr id="15" name="object 4">
            <a:extLst>
              <a:ext uri="{FF2B5EF4-FFF2-40B4-BE49-F238E27FC236}">
                <a16:creationId xmlns:a16="http://schemas.microsoft.com/office/drawing/2014/main" id="{62FC065E-A9A1-FC45-8144-9B6719160CF0}"/>
              </a:ext>
            </a:extLst>
          </p:cNvPr>
          <p:cNvSpPr/>
          <p:nvPr/>
        </p:nvSpPr>
        <p:spPr>
          <a:xfrm>
            <a:off x="0" y="-4505"/>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userDrawn="1">
            <p:ph type="subTitle" idx="1" hasCustomPrompt="1"/>
          </p:nvPr>
        </p:nvSpPr>
        <p:spPr>
          <a:xfrm>
            <a:off x="808906" y="3633616"/>
            <a:ext cx="4648566"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3"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4"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5"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6"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7"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8"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9"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4"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grpSp>
        <p:nvGrpSpPr>
          <p:cNvPr id="2" name="Group 1">
            <a:extLst>
              <a:ext uri="{FF2B5EF4-FFF2-40B4-BE49-F238E27FC236}">
                <a16:creationId xmlns:a16="http://schemas.microsoft.com/office/drawing/2014/main" id="{92E35CA6-2062-ED40-AC4E-0872D31EBF98}"/>
              </a:ext>
            </a:extLst>
          </p:cNvPr>
          <p:cNvGrpSpPr/>
          <p:nvPr userDrawn="1"/>
        </p:nvGrpSpPr>
        <p:grpSpPr>
          <a:xfrm>
            <a:off x="953648" y="5905070"/>
            <a:ext cx="1269437" cy="371202"/>
            <a:chOff x="953648" y="5905070"/>
            <a:chExt cx="1269437" cy="371202"/>
          </a:xfrm>
        </p:grpSpPr>
        <p:sp>
          <p:nvSpPr>
            <p:cNvPr id="45" name="object 35">
              <a:extLst>
                <a:ext uri="{FF2B5EF4-FFF2-40B4-BE49-F238E27FC236}">
                  <a16:creationId xmlns:a16="http://schemas.microsoft.com/office/drawing/2014/main" id="{B34B68AF-14D7-C644-A482-064B31E0B626}"/>
                </a:ext>
              </a:extLst>
            </p:cNvPr>
            <p:cNvSpPr/>
            <p:nvPr/>
          </p:nvSpPr>
          <p:spPr>
            <a:xfrm>
              <a:off x="1253095" y="6105520"/>
              <a:ext cx="23104" cy="0"/>
            </a:xfrm>
            <a:custGeom>
              <a:avLst/>
              <a:gdLst/>
              <a:ahLst/>
              <a:cxnLst/>
              <a:rect l="l" t="t" r="r" b="b"/>
              <a:pathLst>
                <a:path w="38100">
                  <a:moveTo>
                    <a:pt x="37925" y="0"/>
                  </a:moveTo>
                  <a:lnTo>
                    <a:pt x="0" y="0"/>
                  </a:lnTo>
                </a:path>
              </a:pathLst>
            </a:custGeom>
            <a:solidFill>
              <a:srgbClr val="FFFFFF"/>
            </a:solidFill>
          </p:spPr>
          <p:txBody>
            <a:bodyPr wrap="square" lIns="0" tIns="0" rIns="0" bIns="0" rtlCol="0"/>
            <a:lstStyle/>
            <a:p>
              <a:endParaRPr sz="662"/>
            </a:p>
          </p:txBody>
        </p:sp>
        <p:pic>
          <p:nvPicPr>
            <p:cNvPr id="46" name="object 36">
              <a:extLst>
                <a:ext uri="{FF2B5EF4-FFF2-40B4-BE49-F238E27FC236}">
                  <a16:creationId xmlns:a16="http://schemas.microsoft.com/office/drawing/2014/main" id="{50CAA1A4-6451-C841-B0DE-A1C529022E7C}"/>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304179" y="6019897"/>
              <a:ext cx="172380" cy="87516"/>
            </a:xfrm>
            <a:prstGeom prst="rect">
              <a:avLst/>
            </a:prstGeom>
          </p:spPr>
        </p:pic>
        <p:sp>
          <p:nvSpPr>
            <p:cNvPr id="47" name="object 37">
              <a:extLst>
                <a:ext uri="{FF2B5EF4-FFF2-40B4-BE49-F238E27FC236}">
                  <a16:creationId xmlns:a16="http://schemas.microsoft.com/office/drawing/2014/main" id="{31D1D5A3-E9E1-3E4D-9041-90BE8A88F03D}"/>
                </a:ext>
              </a:extLst>
            </p:cNvPr>
            <p:cNvSpPr/>
            <p:nvPr/>
          </p:nvSpPr>
          <p:spPr>
            <a:xfrm>
              <a:off x="953648" y="5905070"/>
              <a:ext cx="744715" cy="371202"/>
            </a:xfrm>
            <a:custGeom>
              <a:avLst/>
              <a:gdLst/>
              <a:ahLst/>
              <a:cxnLst/>
              <a:rect l="l" t="t" r="r" b="b"/>
              <a:pathLst>
                <a:path w="1228089" h="612140">
                  <a:moveTo>
                    <a:pt x="544487" y="434708"/>
                  </a:moveTo>
                  <a:lnTo>
                    <a:pt x="510298" y="413372"/>
                  </a:lnTo>
                  <a:lnTo>
                    <a:pt x="504342" y="411822"/>
                  </a:lnTo>
                  <a:lnTo>
                    <a:pt x="504342" y="401523"/>
                  </a:lnTo>
                  <a:lnTo>
                    <a:pt x="509816" y="398462"/>
                  </a:lnTo>
                  <a:lnTo>
                    <a:pt x="525106" y="398462"/>
                  </a:lnTo>
                  <a:lnTo>
                    <a:pt x="531723" y="400964"/>
                  </a:lnTo>
                  <a:lnTo>
                    <a:pt x="537146" y="404329"/>
                  </a:lnTo>
                  <a:lnTo>
                    <a:pt x="543648" y="393090"/>
                  </a:lnTo>
                  <a:lnTo>
                    <a:pt x="537222" y="389750"/>
                  </a:lnTo>
                  <a:lnTo>
                    <a:pt x="530834" y="387464"/>
                  </a:lnTo>
                  <a:lnTo>
                    <a:pt x="524243" y="386156"/>
                  </a:lnTo>
                  <a:lnTo>
                    <a:pt x="517258" y="385737"/>
                  </a:lnTo>
                  <a:lnTo>
                    <a:pt x="506755" y="387134"/>
                  </a:lnTo>
                  <a:lnTo>
                    <a:pt x="497979" y="391274"/>
                  </a:lnTo>
                  <a:lnTo>
                    <a:pt x="491972" y="398132"/>
                  </a:lnTo>
                  <a:lnTo>
                    <a:pt x="489737" y="407644"/>
                  </a:lnTo>
                  <a:lnTo>
                    <a:pt x="491312" y="415721"/>
                  </a:lnTo>
                  <a:lnTo>
                    <a:pt x="495706" y="421487"/>
                  </a:lnTo>
                  <a:lnTo>
                    <a:pt x="502373" y="425259"/>
                  </a:lnTo>
                  <a:lnTo>
                    <a:pt x="510806" y="427418"/>
                  </a:lnTo>
                  <a:lnTo>
                    <a:pt x="524789" y="429628"/>
                  </a:lnTo>
                  <a:lnTo>
                    <a:pt x="529844" y="431431"/>
                  </a:lnTo>
                  <a:lnTo>
                    <a:pt x="529844" y="441528"/>
                  </a:lnTo>
                  <a:lnTo>
                    <a:pt x="523925" y="444525"/>
                  </a:lnTo>
                  <a:lnTo>
                    <a:pt x="507403" y="444525"/>
                  </a:lnTo>
                  <a:lnTo>
                    <a:pt x="499249" y="441071"/>
                  </a:lnTo>
                  <a:lnTo>
                    <a:pt x="494284" y="437095"/>
                  </a:lnTo>
                  <a:lnTo>
                    <a:pt x="487133" y="448170"/>
                  </a:lnTo>
                  <a:lnTo>
                    <a:pt x="493331" y="452107"/>
                  </a:lnTo>
                  <a:lnTo>
                    <a:pt x="500532" y="454926"/>
                  </a:lnTo>
                  <a:lnTo>
                    <a:pt x="508317" y="456641"/>
                  </a:lnTo>
                  <a:lnTo>
                    <a:pt x="516216" y="457212"/>
                  </a:lnTo>
                  <a:lnTo>
                    <a:pt x="526910" y="455841"/>
                  </a:lnTo>
                  <a:lnTo>
                    <a:pt x="535927" y="451688"/>
                  </a:lnTo>
                  <a:lnTo>
                    <a:pt x="542163" y="444665"/>
                  </a:lnTo>
                  <a:lnTo>
                    <a:pt x="544487" y="434708"/>
                  </a:lnTo>
                  <a:close/>
                </a:path>
                <a:path w="1228089" h="612140">
                  <a:moveTo>
                    <a:pt x="556818" y="510311"/>
                  </a:moveTo>
                  <a:lnTo>
                    <a:pt x="556641" y="506425"/>
                  </a:lnTo>
                  <a:lnTo>
                    <a:pt x="524852" y="506425"/>
                  </a:lnTo>
                  <a:lnTo>
                    <a:pt x="524852" y="517918"/>
                  </a:lnTo>
                  <a:lnTo>
                    <a:pt x="542417" y="517918"/>
                  </a:lnTo>
                  <a:lnTo>
                    <a:pt x="540588" y="527735"/>
                  </a:lnTo>
                  <a:lnTo>
                    <a:pt x="534035" y="533158"/>
                  </a:lnTo>
                  <a:lnTo>
                    <a:pt x="522770" y="533158"/>
                  </a:lnTo>
                  <a:lnTo>
                    <a:pt x="514375" y="531558"/>
                  </a:lnTo>
                  <a:lnTo>
                    <a:pt x="507530" y="526973"/>
                  </a:lnTo>
                  <a:lnTo>
                    <a:pt x="502920" y="519760"/>
                  </a:lnTo>
                  <a:lnTo>
                    <a:pt x="501230" y="510235"/>
                  </a:lnTo>
                  <a:lnTo>
                    <a:pt x="502869" y="501002"/>
                  </a:lnTo>
                  <a:lnTo>
                    <a:pt x="507403" y="493814"/>
                  </a:lnTo>
                  <a:lnTo>
                    <a:pt x="514299" y="489153"/>
                  </a:lnTo>
                  <a:lnTo>
                    <a:pt x="523024" y="487489"/>
                  </a:lnTo>
                  <a:lnTo>
                    <a:pt x="530098" y="487489"/>
                  </a:lnTo>
                  <a:lnTo>
                    <a:pt x="535825" y="490232"/>
                  </a:lnTo>
                  <a:lnTo>
                    <a:pt x="539699" y="494728"/>
                  </a:lnTo>
                  <a:lnTo>
                    <a:pt x="549617" y="485013"/>
                  </a:lnTo>
                  <a:lnTo>
                    <a:pt x="544487" y="480555"/>
                  </a:lnTo>
                  <a:lnTo>
                    <a:pt x="538340" y="477227"/>
                  </a:lnTo>
                  <a:lnTo>
                    <a:pt x="531279" y="475132"/>
                  </a:lnTo>
                  <a:lnTo>
                    <a:pt x="523417" y="474408"/>
                  </a:lnTo>
                  <a:lnTo>
                    <a:pt x="508787" y="477075"/>
                  </a:lnTo>
                  <a:lnTo>
                    <a:pt x="497255" y="484492"/>
                  </a:lnTo>
                  <a:lnTo>
                    <a:pt x="489699" y="495833"/>
                  </a:lnTo>
                  <a:lnTo>
                    <a:pt x="486981" y="510235"/>
                  </a:lnTo>
                  <a:lnTo>
                    <a:pt x="489940" y="525208"/>
                  </a:lnTo>
                  <a:lnTo>
                    <a:pt x="497865" y="536448"/>
                  </a:lnTo>
                  <a:lnTo>
                    <a:pt x="509371" y="543521"/>
                  </a:lnTo>
                  <a:lnTo>
                    <a:pt x="523087" y="545973"/>
                  </a:lnTo>
                  <a:lnTo>
                    <a:pt x="536613" y="543344"/>
                  </a:lnTo>
                  <a:lnTo>
                    <a:pt x="547293" y="535990"/>
                  </a:lnTo>
                  <a:lnTo>
                    <a:pt x="554304" y="524713"/>
                  </a:lnTo>
                  <a:lnTo>
                    <a:pt x="556818" y="510311"/>
                  </a:lnTo>
                  <a:close/>
                </a:path>
                <a:path w="1228089" h="612140">
                  <a:moveTo>
                    <a:pt x="569836" y="192493"/>
                  </a:moveTo>
                  <a:lnTo>
                    <a:pt x="478028" y="192493"/>
                  </a:lnTo>
                  <a:lnTo>
                    <a:pt x="478929" y="190550"/>
                  </a:lnTo>
                  <a:lnTo>
                    <a:pt x="567207" y="0"/>
                  </a:lnTo>
                  <a:lnTo>
                    <a:pt x="292366" y="0"/>
                  </a:lnTo>
                  <a:lnTo>
                    <a:pt x="292366" y="193738"/>
                  </a:lnTo>
                  <a:lnTo>
                    <a:pt x="292366" y="329336"/>
                  </a:lnTo>
                  <a:lnTo>
                    <a:pt x="253644" y="329336"/>
                  </a:lnTo>
                  <a:lnTo>
                    <a:pt x="253644" y="193738"/>
                  </a:lnTo>
                  <a:lnTo>
                    <a:pt x="292366" y="193738"/>
                  </a:lnTo>
                  <a:lnTo>
                    <a:pt x="292366" y="0"/>
                  </a:lnTo>
                  <a:lnTo>
                    <a:pt x="0" y="0"/>
                  </a:lnTo>
                  <a:lnTo>
                    <a:pt x="89763" y="193738"/>
                  </a:lnTo>
                  <a:lnTo>
                    <a:pt x="131610" y="193738"/>
                  </a:lnTo>
                  <a:lnTo>
                    <a:pt x="165976" y="267855"/>
                  </a:lnTo>
                  <a:lnTo>
                    <a:pt x="200317" y="193738"/>
                  </a:lnTo>
                  <a:lnTo>
                    <a:pt x="242252" y="193738"/>
                  </a:lnTo>
                  <a:lnTo>
                    <a:pt x="179412" y="329336"/>
                  </a:lnTo>
                  <a:lnTo>
                    <a:pt x="152603" y="329336"/>
                  </a:lnTo>
                  <a:lnTo>
                    <a:pt x="283616" y="612051"/>
                  </a:lnTo>
                  <a:lnTo>
                    <a:pt x="413270" y="332282"/>
                  </a:lnTo>
                  <a:lnTo>
                    <a:pt x="417652" y="322834"/>
                  </a:lnTo>
                  <a:lnTo>
                    <a:pt x="409549" y="326847"/>
                  </a:lnTo>
                  <a:lnTo>
                    <a:pt x="400900" y="329806"/>
                  </a:lnTo>
                  <a:lnTo>
                    <a:pt x="391795" y="331647"/>
                  </a:lnTo>
                  <a:lnTo>
                    <a:pt x="382295" y="332282"/>
                  </a:lnTo>
                  <a:lnTo>
                    <a:pt x="353860" y="326885"/>
                  </a:lnTo>
                  <a:lnTo>
                    <a:pt x="330771" y="311975"/>
                  </a:lnTo>
                  <a:lnTo>
                    <a:pt x="315277" y="289496"/>
                  </a:lnTo>
                  <a:lnTo>
                    <a:pt x="309613" y="261404"/>
                  </a:lnTo>
                  <a:lnTo>
                    <a:pt x="315277" y="233324"/>
                  </a:lnTo>
                  <a:lnTo>
                    <a:pt x="330771" y="210858"/>
                  </a:lnTo>
                  <a:lnTo>
                    <a:pt x="353860" y="195948"/>
                  </a:lnTo>
                  <a:lnTo>
                    <a:pt x="382295" y="190550"/>
                  </a:lnTo>
                  <a:lnTo>
                    <a:pt x="400977" y="193052"/>
                  </a:lnTo>
                  <a:lnTo>
                    <a:pt x="417766" y="200088"/>
                  </a:lnTo>
                  <a:lnTo>
                    <a:pt x="432015" y="210985"/>
                  </a:lnTo>
                  <a:lnTo>
                    <a:pt x="443064" y="225082"/>
                  </a:lnTo>
                  <a:lnTo>
                    <a:pt x="411416" y="244068"/>
                  </a:lnTo>
                  <a:lnTo>
                    <a:pt x="406069" y="237350"/>
                  </a:lnTo>
                  <a:lnTo>
                    <a:pt x="399224" y="232079"/>
                  </a:lnTo>
                  <a:lnTo>
                    <a:pt x="391198" y="228638"/>
                  </a:lnTo>
                  <a:lnTo>
                    <a:pt x="382295" y="227406"/>
                  </a:lnTo>
                  <a:lnTo>
                    <a:pt x="369049" y="230111"/>
                  </a:lnTo>
                  <a:lnTo>
                    <a:pt x="358254" y="237439"/>
                  </a:lnTo>
                  <a:lnTo>
                    <a:pt x="350964" y="248246"/>
                  </a:lnTo>
                  <a:lnTo>
                    <a:pt x="348297" y="261404"/>
                  </a:lnTo>
                  <a:lnTo>
                    <a:pt x="350964" y="274574"/>
                  </a:lnTo>
                  <a:lnTo>
                    <a:pt x="358254" y="285381"/>
                  </a:lnTo>
                  <a:lnTo>
                    <a:pt x="369049" y="292709"/>
                  </a:lnTo>
                  <a:lnTo>
                    <a:pt x="382295" y="295402"/>
                  </a:lnTo>
                  <a:lnTo>
                    <a:pt x="391198" y="294195"/>
                  </a:lnTo>
                  <a:lnTo>
                    <a:pt x="399224" y="290817"/>
                  </a:lnTo>
                  <a:lnTo>
                    <a:pt x="406069" y="285572"/>
                  </a:lnTo>
                  <a:lnTo>
                    <a:pt x="411416" y="278765"/>
                  </a:lnTo>
                  <a:lnTo>
                    <a:pt x="432257" y="291287"/>
                  </a:lnTo>
                  <a:lnTo>
                    <a:pt x="438048" y="278765"/>
                  </a:lnTo>
                  <a:lnTo>
                    <a:pt x="454126" y="244068"/>
                  </a:lnTo>
                  <a:lnTo>
                    <a:pt x="462330" y="226377"/>
                  </a:lnTo>
                  <a:lnTo>
                    <a:pt x="493801" y="226377"/>
                  </a:lnTo>
                  <a:lnTo>
                    <a:pt x="493801" y="330542"/>
                  </a:lnTo>
                  <a:lnTo>
                    <a:pt x="531710" y="330542"/>
                  </a:lnTo>
                  <a:lnTo>
                    <a:pt x="531710" y="226377"/>
                  </a:lnTo>
                  <a:lnTo>
                    <a:pt x="569836" y="226377"/>
                  </a:lnTo>
                  <a:lnTo>
                    <a:pt x="569836" y="192493"/>
                  </a:lnTo>
                  <a:close/>
                </a:path>
                <a:path w="1228089" h="612140">
                  <a:moveTo>
                    <a:pt x="591248" y="452183"/>
                  </a:moveTo>
                  <a:lnTo>
                    <a:pt x="586498" y="442112"/>
                  </a:lnTo>
                  <a:lnTo>
                    <a:pt x="583895" y="443687"/>
                  </a:lnTo>
                  <a:lnTo>
                    <a:pt x="580593" y="445236"/>
                  </a:lnTo>
                  <a:lnTo>
                    <a:pt x="573519" y="445236"/>
                  </a:lnTo>
                  <a:lnTo>
                    <a:pt x="570382" y="443052"/>
                  </a:lnTo>
                  <a:lnTo>
                    <a:pt x="570382" y="419620"/>
                  </a:lnTo>
                  <a:lnTo>
                    <a:pt x="587692" y="419620"/>
                  </a:lnTo>
                  <a:lnTo>
                    <a:pt x="587692" y="408178"/>
                  </a:lnTo>
                  <a:lnTo>
                    <a:pt x="570382" y="408178"/>
                  </a:lnTo>
                  <a:lnTo>
                    <a:pt x="570382" y="393992"/>
                  </a:lnTo>
                  <a:lnTo>
                    <a:pt x="557504" y="393992"/>
                  </a:lnTo>
                  <a:lnTo>
                    <a:pt x="557504" y="408178"/>
                  </a:lnTo>
                  <a:lnTo>
                    <a:pt x="548271" y="408178"/>
                  </a:lnTo>
                  <a:lnTo>
                    <a:pt x="548271" y="419620"/>
                  </a:lnTo>
                  <a:lnTo>
                    <a:pt x="557504" y="419620"/>
                  </a:lnTo>
                  <a:lnTo>
                    <a:pt x="557504" y="438099"/>
                  </a:lnTo>
                  <a:lnTo>
                    <a:pt x="558634" y="446316"/>
                  </a:lnTo>
                  <a:lnTo>
                    <a:pt x="562013" y="452310"/>
                  </a:lnTo>
                  <a:lnTo>
                    <a:pt x="567613" y="455968"/>
                  </a:lnTo>
                  <a:lnTo>
                    <a:pt x="575398" y="457212"/>
                  </a:lnTo>
                  <a:lnTo>
                    <a:pt x="582218" y="457212"/>
                  </a:lnTo>
                  <a:lnTo>
                    <a:pt x="587032" y="455041"/>
                  </a:lnTo>
                  <a:lnTo>
                    <a:pt x="591248" y="452183"/>
                  </a:lnTo>
                  <a:close/>
                </a:path>
                <a:path w="1228089" h="612140">
                  <a:moveTo>
                    <a:pt x="615010" y="520827"/>
                  </a:moveTo>
                  <a:lnTo>
                    <a:pt x="613054" y="510819"/>
                  </a:lnTo>
                  <a:lnTo>
                    <a:pt x="610920" y="507669"/>
                  </a:lnTo>
                  <a:lnTo>
                    <a:pt x="607644" y="502843"/>
                  </a:lnTo>
                  <a:lnTo>
                    <a:pt x="601853" y="499122"/>
                  </a:lnTo>
                  <a:lnTo>
                    <a:pt x="601853" y="513092"/>
                  </a:lnTo>
                  <a:lnTo>
                    <a:pt x="601853" y="528561"/>
                  </a:lnTo>
                  <a:lnTo>
                    <a:pt x="596366" y="533971"/>
                  </a:lnTo>
                  <a:lnTo>
                    <a:pt x="581863" y="533971"/>
                  </a:lnTo>
                  <a:lnTo>
                    <a:pt x="576440" y="528561"/>
                  </a:lnTo>
                  <a:lnTo>
                    <a:pt x="576440" y="513092"/>
                  </a:lnTo>
                  <a:lnTo>
                    <a:pt x="581863" y="507669"/>
                  </a:lnTo>
                  <a:lnTo>
                    <a:pt x="596366" y="507669"/>
                  </a:lnTo>
                  <a:lnTo>
                    <a:pt x="601853" y="513092"/>
                  </a:lnTo>
                  <a:lnTo>
                    <a:pt x="601853" y="499122"/>
                  </a:lnTo>
                  <a:lnTo>
                    <a:pt x="599452" y="497573"/>
                  </a:lnTo>
                  <a:lnTo>
                    <a:pt x="589114" y="495668"/>
                  </a:lnTo>
                  <a:lnTo>
                    <a:pt x="578815" y="497573"/>
                  </a:lnTo>
                  <a:lnTo>
                    <a:pt x="570649" y="502843"/>
                  </a:lnTo>
                  <a:lnTo>
                    <a:pt x="565251" y="510819"/>
                  </a:lnTo>
                  <a:lnTo>
                    <a:pt x="563321" y="520827"/>
                  </a:lnTo>
                  <a:lnTo>
                    <a:pt x="565251" y="530834"/>
                  </a:lnTo>
                  <a:lnTo>
                    <a:pt x="570649" y="538810"/>
                  </a:lnTo>
                  <a:lnTo>
                    <a:pt x="578815" y="544080"/>
                  </a:lnTo>
                  <a:lnTo>
                    <a:pt x="589114" y="545985"/>
                  </a:lnTo>
                  <a:lnTo>
                    <a:pt x="599452" y="544080"/>
                  </a:lnTo>
                  <a:lnTo>
                    <a:pt x="607644" y="538810"/>
                  </a:lnTo>
                  <a:lnTo>
                    <a:pt x="610933" y="533971"/>
                  </a:lnTo>
                  <a:lnTo>
                    <a:pt x="613054" y="530834"/>
                  </a:lnTo>
                  <a:lnTo>
                    <a:pt x="615010" y="520827"/>
                  </a:lnTo>
                  <a:close/>
                </a:path>
                <a:path w="1228089" h="612140">
                  <a:moveTo>
                    <a:pt x="643521" y="408178"/>
                  </a:moveTo>
                  <a:lnTo>
                    <a:pt x="631342" y="408178"/>
                  </a:lnTo>
                  <a:lnTo>
                    <a:pt x="631342" y="424497"/>
                  </a:lnTo>
                  <a:lnTo>
                    <a:pt x="631342" y="439597"/>
                  </a:lnTo>
                  <a:lnTo>
                    <a:pt x="626351" y="445236"/>
                  </a:lnTo>
                  <a:lnTo>
                    <a:pt x="611454" y="445236"/>
                  </a:lnTo>
                  <a:lnTo>
                    <a:pt x="606653" y="439343"/>
                  </a:lnTo>
                  <a:lnTo>
                    <a:pt x="606653" y="424751"/>
                  </a:lnTo>
                  <a:lnTo>
                    <a:pt x="611454" y="418896"/>
                  </a:lnTo>
                  <a:lnTo>
                    <a:pt x="626351" y="418896"/>
                  </a:lnTo>
                  <a:lnTo>
                    <a:pt x="631342" y="424497"/>
                  </a:lnTo>
                  <a:lnTo>
                    <a:pt x="631342" y="408178"/>
                  </a:lnTo>
                  <a:lnTo>
                    <a:pt x="630948" y="408178"/>
                  </a:lnTo>
                  <a:lnTo>
                    <a:pt x="630948" y="413461"/>
                  </a:lnTo>
                  <a:lnTo>
                    <a:pt x="627773" y="409549"/>
                  </a:lnTo>
                  <a:lnTo>
                    <a:pt x="623214" y="406895"/>
                  </a:lnTo>
                  <a:lnTo>
                    <a:pt x="616648" y="406895"/>
                  </a:lnTo>
                  <a:lnTo>
                    <a:pt x="607466" y="408800"/>
                  </a:lnTo>
                  <a:lnTo>
                    <a:pt x="600138" y="414083"/>
                  </a:lnTo>
                  <a:lnTo>
                    <a:pt x="595274" y="422059"/>
                  </a:lnTo>
                  <a:lnTo>
                    <a:pt x="593509" y="432054"/>
                  </a:lnTo>
                  <a:lnTo>
                    <a:pt x="595274" y="442048"/>
                  </a:lnTo>
                  <a:lnTo>
                    <a:pt x="600138" y="450024"/>
                  </a:lnTo>
                  <a:lnTo>
                    <a:pt x="607466" y="455307"/>
                  </a:lnTo>
                  <a:lnTo>
                    <a:pt x="616648" y="457212"/>
                  </a:lnTo>
                  <a:lnTo>
                    <a:pt x="623214" y="457212"/>
                  </a:lnTo>
                  <a:lnTo>
                    <a:pt x="627837" y="454545"/>
                  </a:lnTo>
                  <a:lnTo>
                    <a:pt x="630948" y="450697"/>
                  </a:lnTo>
                  <a:lnTo>
                    <a:pt x="630948" y="455980"/>
                  </a:lnTo>
                  <a:lnTo>
                    <a:pt x="643521" y="455980"/>
                  </a:lnTo>
                  <a:lnTo>
                    <a:pt x="643521" y="450697"/>
                  </a:lnTo>
                  <a:lnTo>
                    <a:pt x="643521" y="445236"/>
                  </a:lnTo>
                  <a:lnTo>
                    <a:pt x="643521" y="418896"/>
                  </a:lnTo>
                  <a:lnTo>
                    <a:pt x="643521" y="413461"/>
                  </a:lnTo>
                  <a:lnTo>
                    <a:pt x="643521" y="408178"/>
                  </a:lnTo>
                  <a:close/>
                </a:path>
                <a:path w="1228089" h="612140">
                  <a:moveTo>
                    <a:pt x="668731" y="496951"/>
                  </a:moveTo>
                  <a:lnTo>
                    <a:pt x="655154" y="496951"/>
                  </a:lnTo>
                  <a:lnTo>
                    <a:pt x="642670" y="531164"/>
                  </a:lnTo>
                  <a:lnTo>
                    <a:pt x="630301" y="496951"/>
                  </a:lnTo>
                  <a:lnTo>
                    <a:pt x="616267" y="496951"/>
                  </a:lnTo>
                  <a:lnTo>
                    <a:pt x="635177" y="544753"/>
                  </a:lnTo>
                  <a:lnTo>
                    <a:pt x="650024" y="544753"/>
                  </a:lnTo>
                  <a:lnTo>
                    <a:pt x="668731" y="496951"/>
                  </a:lnTo>
                  <a:close/>
                </a:path>
                <a:path w="1228089" h="612140">
                  <a:moveTo>
                    <a:pt x="693280" y="452183"/>
                  </a:moveTo>
                  <a:lnTo>
                    <a:pt x="688543" y="442112"/>
                  </a:lnTo>
                  <a:lnTo>
                    <a:pt x="685939" y="443687"/>
                  </a:lnTo>
                  <a:lnTo>
                    <a:pt x="682625" y="445236"/>
                  </a:lnTo>
                  <a:lnTo>
                    <a:pt x="675551" y="445236"/>
                  </a:lnTo>
                  <a:lnTo>
                    <a:pt x="672414" y="443052"/>
                  </a:lnTo>
                  <a:lnTo>
                    <a:pt x="672414" y="419620"/>
                  </a:lnTo>
                  <a:lnTo>
                    <a:pt x="689724" y="419620"/>
                  </a:lnTo>
                  <a:lnTo>
                    <a:pt x="689724" y="408178"/>
                  </a:lnTo>
                  <a:lnTo>
                    <a:pt x="672414" y="408178"/>
                  </a:lnTo>
                  <a:lnTo>
                    <a:pt x="672414" y="393992"/>
                  </a:lnTo>
                  <a:lnTo>
                    <a:pt x="659549" y="393992"/>
                  </a:lnTo>
                  <a:lnTo>
                    <a:pt x="659549" y="408178"/>
                  </a:lnTo>
                  <a:lnTo>
                    <a:pt x="650316" y="408178"/>
                  </a:lnTo>
                  <a:lnTo>
                    <a:pt x="650316" y="419620"/>
                  </a:lnTo>
                  <a:lnTo>
                    <a:pt x="659549" y="419620"/>
                  </a:lnTo>
                  <a:lnTo>
                    <a:pt x="659549" y="438099"/>
                  </a:lnTo>
                  <a:lnTo>
                    <a:pt x="660679" y="446316"/>
                  </a:lnTo>
                  <a:lnTo>
                    <a:pt x="664057" y="452310"/>
                  </a:lnTo>
                  <a:lnTo>
                    <a:pt x="669645" y="455968"/>
                  </a:lnTo>
                  <a:lnTo>
                    <a:pt x="677443" y="457212"/>
                  </a:lnTo>
                  <a:lnTo>
                    <a:pt x="684263" y="457212"/>
                  </a:lnTo>
                  <a:lnTo>
                    <a:pt x="689076" y="455041"/>
                  </a:lnTo>
                  <a:lnTo>
                    <a:pt x="693280" y="452183"/>
                  </a:lnTo>
                  <a:close/>
                </a:path>
                <a:path w="1228089" h="612140">
                  <a:moveTo>
                    <a:pt x="717435" y="520776"/>
                  </a:moveTo>
                  <a:lnTo>
                    <a:pt x="704507" y="498106"/>
                  </a:lnTo>
                  <a:lnTo>
                    <a:pt x="704507" y="516343"/>
                  </a:lnTo>
                  <a:lnTo>
                    <a:pt x="683361" y="516343"/>
                  </a:lnTo>
                  <a:lnTo>
                    <a:pt x="684479" y="510425"/>
                  </a:lnTo>
                  <a:lnTo>
                    <a:pt x="688047" y="506768"/>
                  </a:lnTo>
                  <a:lnTo>
                    <a:pt x="699630" y="506768"/>
                  </a:lnTo>
                  <a:lnTo>
                    <a:pt x="703338" y="510235"/>
                  </a:lnTo>
                  <a:lnTo>
                    <a:pt x="704507" y="516343"/>
                  </a:lnTo>
                  <a:lnTo>
                    <a:pt x="704507" y="498106"/>
                  </a:lnTo>
                  <a:lnTo>
                    <a:pt x="703643" y="497497"/>
                  </a:lnTo>
                  <a:lnTo>
                    <a:pt x="694220" y="495668"/>
                  </a:lnTo>
                  <a:lnTo>
                    <a:pt x="684403" y="497509"/>
                  </a:lnTo>
                  <a:lnTo>
                    <a:pt x="676757" y="502678"/>
                  </a:lnTo>
                  <a:lnTo>
                    <a:pt x="671804" y="510679"/>
                  </a:lnTo>
                  <a:lnTo>
                    <a:pt x="670039" y="520966"/>
                  </a:lnTo>
                  <a:lnTo>
                    <a:pt x="671855" y="531228"/>
                  </a:lnTo>
                  <a:lnTo>
                    <a:pt x="676948" y="539115"/>
                  </a:lnTo>
                  <a:lnTo>
                    <a:pt x="684796" y="544195"/>
                  </a:lnTo>
                  <a:lnTo>
                    <a:pt x="694867" y="545985"/>
                  </a:lnTo>
                  <a:lnTo>
                    <a:pt x="702881" y="545985"/>
                  </a:lnTo>
                  <a:lnTo>
                    <a:pt x="709803" y="543712"/>
                  </a:lnTo>
                  <a:lnTo>
                    <a:pt x="715225" y="538721"/>
                  </a:lnTo>
                  <a:lnTo>
                    <a:pt x="711847" y="535025"/>
                  </a:lnTo>
                  <a:lnTo>
                    <a:pt x="707682" y="530453"/>
                  </a:lnTo>
                  <a:lnTo>
                    <a:pt x="704227" y="533336"/>
                  </a:lnTo>
                  <a:lnTo>
                    <a:pt x="699744" y="535025"/>
                  </a:lnTo>
                  <a:lnTo>
                    <a:pt x="689533" y="535025"/>
                  </a:lnTo>
                  <a:lnTo>
                    <a:pt x="684682" y="532015"/>
                  </a:lnTo>
                  <a:lnTo>
                    <a:pt x="683310" y="525119"/>
                  </a:lnTo>
                  <a:lnTo>
                    <a:pt x="717194" y="525119"/>
                  </a:lnTo>
                  <a:lnTo>
                    <a:pt x="717321" y="524027"/>
                  </a:lnTo>
                  <a:lnTo>
                    <a:pt x="717435" y="520776"/>
                  </a:lnTo>
                  <a:close/>
                </a:path>
                <a:path w="1228089" h="612140">
                  <a:moveTo>
                    <a:pt x="742937" y="432003"/>
                  </a:moveTo>
                  <a:lnTo>
                    <a:pt x="742188" y="427570"/>
                  </a:lnTo>
                  <a:lnTo>
                    <a:pt x="741235" y="421906"/>
                  </a:lnTo>
                  <a:lnTo>
                    <a:pt x="741133" y="421665"/>
                  </a:lnTo>
                  <a:lnTo>
                    <a:pt x="738949" y="418007"/>
                  </a:lnTo>
                  <a:lnTo>
                    <a:pt x="736460" y="413867"/>
                  </a:lnTo>
                  <a:lnTo>
                    <a:pt x="730008" y="409346"/>
                  </a:lnTo>
                  <a:lnTo>
                    <a:pt x="730008" y="427570"/>
                  </a:lnTo>
                  <a:lnTo>
                    <a:pt x="708850" y="427570"/>
                  </a:lnTo>
                  <a:lnTo>
                    <a:pt x="709980" y="421665"/>
                  </a:lnTo>
                  <a:lnTo>
                    <a:pt x="713549" y="418007"/>
                  </a:lnTo>
                  <a:lnTo>
                    <a:pt x="725131" y="418007"/>
                  </a:lnTo>
                  <a:lnTo>
                    <a:pt x="728827" y="421462"/>
                  </a:lnTo>
                  <a:lnTo>
                    <a:pt x="730008" y="427570"/>
                  </a:lnTo>
                  <a:lnTo>
                    <a:pt x="730008" y="409346"/>
                  </a:lnTo>
                  <a:lnTo>
                    <a:pt x="729132" y="408724"/>
                  </a:lnTo>
                  <a:lnTo>
                    <a:pt x="719709" y="406895"/>
                  </a:lnTo>
                  <a:lnTo>
                    <a:pt x="709904" y="408736"/>
                  </a:lnTo>
                  <a:lnTo>
                    <a:pt x="702259" y="413905"/>
                  </a:lnTo>
                  <a:lnTo>
                    <a:pt x="697306" y="421906"/>
                  </a:lnTo>
                  <a:lnTo>
                    <a:pt x="695540" y="432206"/>
                  </a:lnTo>
                  <a:lnTo>
                    <a:pt x="697357" y="442455"/>
                  </a:lnTo>
                  <a:lnTo>
                    <a:pt x="702449" y="450354"/>
                  </a:lnTo>
                  <a:lnTo>
                    <a:pt x="710285" y="455422"/>
                  </a:lnTo>
                  <a:lnTo>
                    <a:pt x="720356" y="457212"/>
                  </a:lnTo>
                  <a:lnTo>
                    <a:pt x="728383" y="457212"/>
                  </a:lnTo>
                  <a:lnTo>
                    <a:pt x="735304" y="454952"/>
                  </a:lnTo>
                  <a:lnTo>
                    <a:pt x="740714" y="449948"/>
                  </a:lnTo>
                  <a:lnTo>
                    <a:pt x="737349" y="446252"/>
                  </a:lnTo>
                  <a:lnTo>
                    <a:pt x="733183" y="441680"/>
                  </a:lnTo>
                  <a:lnTo>
                    <a:pt x="729729" y="444563"/>
                  </a:lnTo>
                  <a:lnTo>
                    <a:pt x="725246" y="446252"/>
                  </a:lnTo>
                  <a:lnTo>
                    <a:pt x="715035" y="446252"/>
                  </a:lnTo>
                  <a:lnTo>
                    <a:pt x="710171" y="443255"/>
                  </a:lnTo>
                  <a:lnTo>
                    <a:pt x="708799" y="436346"/>
                  </a:lnTo>
                  <a:lnTo>
                    <a:pt x="742683" y="436346"/>
                  </a:lnTo>
                  <a:lnTo>
                    <a:pt x="742848" y="435267"/>
                  </a:lnTo>
                  <a:lnTo>
                    <a:pt x="742937" y="432003"/>
                  </a:lnTo>
                  <a:close/>
                </a:path>
                <a:path w="1228089" h="612140">
                  <a:moveTo>
                    <a:pt x="758621" y="496709"/>
                  </a:moveTo>
                  <a:lnTo>
                    <a:pt x="756843" y="496062"/>
                  </a:lnTo>
                  <a:lnTo>
                    <a:pt x="754659" y="495668"/>
                  </a:lnTo>
                  <a:lnTo>
                    <a:pt x="746048" y="495668"/>
                  </a:lnTo>
                  <a:lnTo>
                    <a:pt x="741451" y="497700"/>
                  </a:lnTo>
                  <a:lnTo>
                    <a:pt x="738454" y="502170"/>
                  </a:lnTo>
                  <a:lnTo>
                    <a:pt x="738454" y="496963"/>
                  </a:lnTo>
                  <a:lnTo>
                    <a:pt x="725970" y="496963"/>
                  </a:lnTo>
                  <a:lnTo>
                    <a:pt x="725970" y="544766"/>
                  </a:lnTo>
                  <a:lnTo>
                    <a:pt x="738835" y="544766"/>
                  </a:lnTo>
                  <a:lnTo>
                    <a:pt x="738835" y="511594"/>
                  </a:lnTo>
                  <a:lnTo>
                    <a:pt x="742937" y="507961"/>
                  </a:lnTo>
                  <a:lnTo>
                    <a:pt x="751522" y="507961"/>
                  </a:lnTo>
                  <a:lnTo>
                    <a:pt x="754570" y="508546"/>
                  </a:lnTo>
                  <a:lnTo>
                    <a:pt x="756678" y="509473"/>
                  </a:lnTo>
                  <a:lnTo>
                    <a:pt x="758621" y="496709"/>
                  </a:lnTo>
                  <a:close/>
                </a:path>
                <a:path w="1228089" h="612140">
                  <a:moveTo>
                    <a:pt x="810602" y="514311"/>
                  </a:moveTo>
                  <a:lnTo>
                    <a:pt x="809218" y="506717"/>
                  </a:lnTo>
                  <a:lnTo>
                    <a:pt x="805370" y="500824"/>
                  </a:lnTo>
                  <a:lnTo>
                    <a:pt x="799490" y="497014"/>
                  </a:lnTo>
                  <a:lnTo>
                    <a:pt x="792010" y="495668"/>
                  </a:lnTo>
                  <a:lnTo>
                    <a:pt x="786587" y="495668"/>
                  </a:lnTo>
                  <a:lnTo>
                    <a:pt x="781342" y="497484"/>
                  </a:lnTo>
                  <a:lnTo>
                    <a:pt x="777951" y="502564"/>
                  </a:lnTo>
                  <a:lnTo>
                    <a:pt x="777951" y="496951"/>
                  </a:lnTo>
                  <a:lnTo>
                    <a:pt x="765416" y="496951"/>
                  </a:lnTo>
                  <a:lnTo>
                    <a:pt x="765416" y="544753"/>
                  </a:lnTo>
                  <a:lnTo>
                    <a:pt x="778294" y="544753"/>
                  </a:lnTo>
                  <a:lnTo>
                    <a:pt x="778294" y="511340"/>
                  </a:lnTo>
                  <a:lnTo>
                    <a:pt x="782891" y="507746"/>
                  </a:lnTo>
                  <a:lnTo>
                    <a:pt x="794283" y="507746"/>
                  </a:lnTo>
                  <a:lnTo>
                    <a:pt x="797725" y="511543"/>
                  </a:lnTo>
                  <a:lnTo>
                    <a:pt x="797725" y="544753"/>
                  </a:lnTo>
                  <a:lnTo>
                    <a:pt x="810602" y="544753"/>
                  </a:lnTo>
                  <a:lnTo>
                    <a:pt x="810602" y="514311"/>
                  </a:lnTo>
                  <a:close/>
                </a:path>
                <a:path w="1228089" h="612140">
                  <a:moveTo>
                    <a:pt x="899172" y="514311"/>
                  </a:moveTo>
                  <a:lnTo>
                    <a:pt x="897813" y="506717"/>
                  </a:lnTo>
                  <a:lnTo>
                    <a:pt x="893965" y="500824"/>
                  </a:lnTo>
                  <a:lnTo>
                    <a:pt x="888022" y="497014"/>
                  </a:lnTo>
                  <a:lnTo>
                    <a:pt x="880325" y="495668"/>
                  </a:lnTo>
                  <a:lnTo>
                    <a:pt x="874064" y="495668"/>
                  </a:lnTo>
                  <a:lnTo>
                    <a:pt x="867816" y="497789"/>
                  </a:lnTo>
                  <a:lnTo>
                    <a:pt x="864108" y="503859"/>
                  </a:lnTo>
                  <a:lnTo>
                    <a:pt x="860882" y="498779"/>
                  </a:lnTo>
                  <a:lnTo>
                    <a:pt x="855218" y="495668"/>
                  </a:lnTo>
                  <a:lnTo>
                    <a:pt x="842911" y="495668"/>
                  </a:lnTo>
                  <a:lnTo>
                    <a:pt x="837653" y="497484"/>
                  </a:lnTo>
                  <a:lnTo>
                    <a:pt x="834263" y="502564"/>
                  </a:lnTo>
                  <a:lnTo>
                    <a:pt x="834263" y="496951"/>
                  </a:lnTo>
                  <a:lnTo>
                    <a:pt x="821728" y="496951"/>
                  </a:lnTo>
                  <a:lnTo>
                    <a:pt x="821728" y="544753"/>
                  </a:lnTo>
                  <a:lnTo>
                    <a:pt x="834605" y="544753"/>
                  </a:lnTo>
                  <a:lnTo>
                    <a:pt x="834605" y="511340"/>
                  </a:lnTo>
                  <a:lnTo>
                    <a:pt x="839203" y="507746"/>
                  </a:lnTo>
                  <a:lnTo>
                    <a:pt x="850595" y="507746"/>
                  </a:lnTo>
                  <a:lnTo>
                    <a:pt x="854049" y="511543"/>
                  </a:lnTo>
                  <a:lnTo>
                    <a:pt x="854049" y="544753"/>
                  </a:lnTo>
                  <a:lnTo>
                    <a:pt x="866914" y="544753"/>
                  </a:lnTo>
                  <a:lnTo>
                    <a:pt x="866914" y="511340"/>
                  </a:lnTo>
                  <a:lnTo>
                    <a:pt x="871524" y="507746"/>
                  </a:lnTo>
                  <a:lnTo>
                    <a:pt x="882853" y="507746"/>
                  </a:lnTo>
                  <a:lnTo>
                    <a:pt x="886358" y="511543"/>
                  </a:lnTo>
                  <a:lnTo>
                    <a:pt x="886358" y="544753"/>
                  </a:lnTo>
                  <a:lnTo>
                    <a:pt x="899172" y="544753"/>
                  </a:lnTo>
                  <a:lnTo>
                    <a:pt x="899172" y="514311"/>
                  </a:lnTo>
                  <a:close/>
                </a:path>
                <a:path w="1228089" h="612140">
                  <a:moveTo>
                    <a:pt x="923277" y="192493"/>
                  </a:moveTo>
                  <a:lnTo>
                    <a:pt x="885355" y="192493"/>
                  </a:lnTo>
                  <a:lnTo>
                    <a:pt x="885355" y="330542"/>
                  </a:lnTo>
                  <a:lnTo>
                    <a:pt x="923277" y="330542"/>
                  </a:lnTo>
                  <a:lnTo>
                    <a:pt x="923277" y="192493"/>
                  </a:lnTo>
                  <a:close/>
                </a:path>
                <a:path w="1228089" h="612140">
                  <a:moveTo>
                    <a:pt x="954760" y="520776"/>
                  </a:moveTo>
                  <a:lnTo>
                    <a:pt x="954011" y="516343"/>
                  </a:lnTo>
                  <a:lnTo>
                    <a:pt x="953058" y="510679"/>
                  </a:lnTo>
                  <a:lnTo>
                    <a:pt x="952957" y="510425"/>
                  </a:lnTo>
                  <a:lnTo>
                    <a:pt x="950760" y="506768"/>
                  </a:lnTo>
                  <a:lnTo>
                    <a:pt x="948283" y="502640"/>
                  </a:lnTo>
                  <a:lnTo>
                    <a:pt x="941819" y="498106"/>
                  </a:lnTo>
                  <a:lnTo>
                    <a:pt x="941819" y="516343"/>
                  </a:lnTo>
                  <a:lnTo>
                    <a:pt x="920673" y="516343"/>
                  </a:lnTo>
                  <a:lnTo>
                    <a:pt x="941819" y="516343"/>
                  </a:lnTo>
                  <a:lnTo>
                    <a:pt x="941819" y="498106"/>
                  </a:lnTo>
                  <a:lnTo>
                    <a:pt x="940955" y="497497"/>
                  </a:lnTo>
                  <a:lnTo>
                    <a:pt x="931532" y="495668"/>
                  </a:lnTo>
                  <a:lnTo>
                    <a:pt x="921715" y="497509"/>
                  </a:lnTo>
                  <a:lnTo>
                    <a:pt x="914082" y="502678"/>
                  </a:lnTo>
                  <a:lnTo>
                    <a:pt x="909116" y="510679"/>
                  </a:lnTo>
                  <a:lnTo>
                    <a:pt x="907351" y="520966"/>
                  </a:lnTo>
                  <a:lnTo>
                    <a:pt x="909167" y="531228"/>
                  </a:lnTo>
                  <a:lnTo>
                    <a:pt x="914260" y="539115"/>
                  </a:lnTo>
                  <a:lnTo>
                    <a:pt x="922108" y="544195"/>
                  </a:lnTo>
                  <a:lnTo>
                    <a:pt x="932180" y="545985"/>
                  </a:lnTo>
                  <a:lnTo>
                    <a:pt x="940206" y="545985"/>
                  </a:lnTo>
                  <a:lnTo>
                    <a:pt x="947115" y="543712"/>
                  </a:lnTo>
                  <a:lnTo>
                    <a:pt x="952538" y="538721"/>
                  </a:lnTo>
                  <a:lnTo>
                    <a:pt x="949159" y="535025"/>
                  </a:lnTo>
                  <a:lnTo>
                    <a:pt x="944994" y="530453"/>
                  </a:lnTo>
                  <a:lnTo>
                    <a:pt x="941539" y="533336"/>
                  </a:lnTo>
                  <a:lnTo>
                    <a:pt x="937056" y="535025"/>
                  </a:lnTo>
                  <a:lnTo>
                    <a:pt x="926846" y="535025"/>
                  </a:lnTo>
                  <a:lnTo>
                    <a:pt x="921994" y="532015"/>
                  </a:lnTo>
                  <a:lnTo>
                    <a:pt x="920623" y="525119"/>
                  </a:lnTo>
                  <a:lnTo>
                    <a:pt x="954506" y="525119"/>
                  </a:lnTo>
                  <a:lnTo>
                    <a:pt x="954633" y="524027"/>
                  </a:lnTo>
                  <a:lnTo>
                    <a:pt x="954760" y="520776"/>
                  </a:lnTo>
                  <a:close/>
                </a:path>
                <a:path w="1228089" h="612140">
                  <a:moveTo>
                    <a:pt x="1008456" y="514311"/>
                  </a:moveTo>
                  <a:lnTo>
                    <a:pt x="1007084" y="506717"/>
                  </a:lnTo>
                  <a:lnTo>
                    <a:pt x="1003236" y="500824"/>
                  </a:lnTo>
                  <a:lnTo>
                    <a:pt x="997356" y="497014"/>
                  </a:lnTo>
                  <a:lnTo>
                    <a:pt x="989863" y="495668"/>
                  </a:lnTo>
                  <a:lnTo>
                    <a:pt x="984453" y="495668"/>
                  </a:lnTo>
                  <a:lnTo>
                    <a:pt x="979208" y="497484"/>
                  </a:lnTo>
                  <a:lnTo>
                    <a:pt x="975817" y="502564"/>
                  </a:lnTo>
                  <a:lnTo>
                    <a:pt x="975817" y="496951"/>
                  </a:lnTo>
                  <a:lnTo>
                    <a:pt x="963269" y="496951"/>
                  </a:lnTo>
                  <a:lnTo>
                    <a:pt x="963269" y="544753"/>
                  </a:lnTo>
                  <a:lnTo>
                    <a:pt x="976147" y="544753"/>
                  </a:lnTo>
                  <a:lnTo>
                    <a:pt x="976147" y="511340"/>
                  </a:lnTo>
                  <a:lnTo>
                    <a:pt x="980744" y="507746"/>
                  </a:lnTo>
                  <a:lnTo>
                    <a:pt x="992136" y="507746"/>
                  </a:lnTo>
                  <a:lnTo>
                    <a:pt x="995578" y="511543"/>
                  </a:lnTo>
                  <a:lnTo>
                    <a:pt x="995578" y="544753"/>
                  </a:lnTo>
                  <a:lnTo>
                    <a:pt x="1008456" y="544753"/>
                  </a:lnTo>
                  <a:lnTo>
                    <a:pt x="1008456" y="514311"/>
                  </a:lnTo>
                  <a:close/>
                </a:path>
                <a:path w="1228089" h="612140">
                  <a:moveTo>
                    <a:pt x="1057338" y="540956"/>
                  </a:moveTo>
                  <a:lnTo>
                    <a:pt x="1052601" y="530885"/>
                  </a:lnTo>
                  <a:lnTo>
                    <a:pt x="1049985" y="532460"/>
                  </a:lnTo>
                  <a:lnTo>
                    <a:pt x="1046683" y="534009"/>
                  </a:lnTo>
                  <a:lnTo>
                    <a:pt x="1039609" y="534009"/>
                  </a:lnTo>
                  <a:lnTo>
                    <a:pt x="1036472" y="531812"/>
                  </a:lnTo>
                  <a:lnTo>
                    <a:pt x="1036472" y="508393"/>
                  </a:lnTo>
                  <a:lnTo>
                    <a:pt x="1053782" y="508393"/>
                  </a:lnTo>
                  <a:lnTo>
                    <a:pt x="1053782" y="496951"/>
                  </a:lnTo>
                  <a:lnTo>
                    <a:pt x="1036472" y="496951"/>
                  </a:lnTo>
                  <a:lnTo>
                    <a:pt x="1036472" y="482765"/>
                  </a:lnTo>
                  <a:lnTo>
                    <a:pt x="1023607" y="482765"/>
                  </a:lnTo>
                  <a:lnTo>
                    <a:pt x="1023607" y="496951"/>
                  </a:lnTo>
                  <a:lnTo>
                    <a:pt x="1014361" y="496951"/>
                  </a:lnTo>
                  <a:lnTo>
                    <a:pt x="1014361" y="508393"/>
                  </a:lnTo>
                  <a:lnTo>
                    <a:pt x="1023607" y="508393"/>
                  </a:lnTo>
                  <a:lnTo>
                    <a:pt x="1023607" y="526872"/>
                  </a:lnTo>
                  <a:lnTo>
                    <a:pt x="1024737" y="535089"/>
                  </a:lnTo>
                  <a:lnTo>
                    <a:pt x="1028103" y="541083"/>
                  </a:lnTo>
                  <a:lnTo>
                    <a:pt x="1033703" y="544741"/>
                  </a:lnTo>
                  <a:lnTo>
                    <a:pt x="1041501" y="545985"/>
                  </a:lnTo>
                  <a:lnTo>
                    <a:pt x="1048308" y="545985"/>
                  </a:lnTo>
                  <a:lnTo>
                    <a:pt x="1053134" y="543814"/>
                  </a:lnTo>
                  <a:lnTo>
                    <a:pt x="1057338" y="540956"/>
                  </a:lnTo>
                  <a:close/>
                </a:path>
                <a:path w="1228089" h="612140">
                  <a:moveTo>
                    <a:pt x="1080300" y="330542"/>
                  </a:moveTo>
                  <a:lnTo>
                    <a:pt x="1073048" y="314896"/>
                  </a:lnTo>
                  <a:lnTo>
                    <a:pt x="1057859" y="282130"/>
                  </a:lnTo>
                  <a:lnTo>
                    <a:pt x="1045413" y="255257"/>
                  </a:lnTo>
                  <a:lnTo>
                    <a:pt x="1021372" y="203390"/>
                  </a:lnTo>
                  <a:lnTo>
                    <a:pt x="1021372" y="282130"/>
                  </a:lnTo>
                  <a:lnTo>
                    <a:pt x="997051" y="282130"/>
                  </a:lnTo>
                  <a:lnTo>
                    <a:pt x="1008824" y="255257"/>
                  </a:lnTo>
                  <a:lnTo>
                    <a:pt x="1009611" y="255257"/>
                  </a:lnTo>
                  <a:lnTo>
                    <a:pt x="1021372" y="282130"/>
                  </a:lnTo>
                  <a:lnTo>
                    <a:pt x="1021372" y="203390"/>
                  </a:lnTo>
                  <a:lnTo>
                    <a:pt x="1016317" y="192481"/>
                  </a:lnTo>
                  <a:lnTo>
                    <a:pt x="1002093" y="192481"/>
                  </a:lnTo>
                  <a:lnTo>
                    <a:pt x="938136" y="330542"/>
                  </a:lnTo>
                  <a:lnTo>
                    <a:pt x="978814" y="330542"/>
                  </a:lnTo>
                  <a:lnTo>
                    <a:pt x="985469" y="314896"/>
                  </a:lnTo>
                  <a:lnTo>
                    <a:pt x="1032954" y="314896"/>
                  </a:lnTo>
                  <a:lnTo>
                    <a:pt x="1039596" y="330542"/>
                  </a:lnTo>
                  <a:lnTo>
                    <a:pt x="1080300" y="330542"/>
                  </a:lnTo>
                  <a:close/>
                </a:path>
                <a:path w="1228089" h="612140">
                  <a:moveTo>
                    <a:pt x="1227493" y="194144"/>
                  </a:moveTo>
                  <a:lnTo>
                    <a:pt x="1224559" y="194144"/>
                  </a:lnTo>
                  <a:lnTo>
                    <a:pt x="1224559" y="544537"/>
                  </a:lnTo>
                  <a:lnTo>
                    <a:pt x="1227493" y="544537"/>
                  </a:lnTo>
                  <a:lnTo>
                    <a:pt x="1227493" y="194144"/>
                  </a:lnTo>
                  <a:close/>
                </a:path>
              </a:pathLst>
            </a:custGeom>
            <a:solidFill>
              <a:srgbClr val="FFFFFF"/>
            </a:solidFill>
          </p:spPr>
          <p:txBody>
            <a:bodyPr wrap="square" lIns="0" tIns="0" rIns="0" bIns="0" rtlCol="0"/>
            <a:lstStyle/>
            <a:p>
              <a:endParaRPr sz="662"/>
            </a:p>
          </p:txBody>
        </p:sp>
        <p:pic>
          <p:nvPicPr>
            <p:cNvPr id="48" name="object 38">
              <a:extLst>
                <a:ext uri="{FF2B5EF4-FFF2-40B4-BE49-F238E27FC236}">
                  <a16:creationId xmlns:a16="http://schemas.microsoft.com/office/drawing/2014/main" id="{524EBAFA-7F8E-4A4D-A468-B9AEEEF2DB94}"/>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784255" y="6019124"/>
              <a:ext cx="438830" cy="145906"/>
            </a:xfrm>
            <a:prstGeom prst="rect">
              <a:avLst/>
            </a:prstGeom>
          </p:spPr>
        </p:pic>
      </p:grpSp>
      <p:sp>
        <p:nvSpPr>
          <p:cNvPr id="63" name="Text Placeholder 62">
            <a:extLst>
              <a:ext uri="{FF2B5EF4-FFF2-40B4-BE49-F238E27FC236}">
                <a16:creationId xmlns:a16="http://schemas.microsoft.com/office/drawing/2014/main" id="{0D53F99C-3F3B-3346-9C7A-D157E40434EF}"/>
              </a:ext>
            </a:extLst>
          </p:cNvPr>
          <p:cNvSpPr>
            <a:spLocks noGrp="1"/>
          </p:cNvSpPr>
          <p:nvPr userDrawn="1">
            <p:ph type="body" sz="quarter" idx="13" hasCustomPrompt="1"/>
          </p:nvPr>
        </p:nvSpPr>
        <p:spPr>
          <a:xfrm>
            <a:off x="808905" y="2077366"/>
            <a:ext cx="5353050"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a:t>Cover slide option 1A</a:t>
            </a:r>
            <a:endParaRPr lang="en-US"/>
          </a:p>
        </p:txBody>
      </p:sp>
      <p:pic>
        <p:nvPicPr>
          <p:cNvPr id="44" name="Picture 43" descr="Logo&#10;&#10;Description automatically generated">
            <a:extLst>
              <a:ext uri="{FF2B5EF4-FFF2-40B4-BE49-F238E27FC236}">
                <a16:creationId xmlns:a16="http://schemas.microsoft.com/office/drawing/2014/main" id="{FCD2C7B3-EC92-A544-9A8E-668696ADE7C2}"/>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spTree>
    <p:extLst>
      <p:ext uri="{BB962C8B-B14F-4D97-AF65-F5344CB8AC3E}">
        <p14:creationId xmlns:p14="http://schemas.microsoft.com/office/powerpoint/2010/main" val="1882186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F8189ED4-F594-4C43-AC00-D5BE02FA8B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0439" y="4502426"/>
            <a:ext cx="3930588" cy="2355574"/>
          </a:xfrm>
          <a:prstGeom prst="rect">
            <a:avLst/>
          </a:prstGeom>
        </p:spPr>
      </p:pic>
      <p:sp>
        <p:nvSpPr>
          <p:cNvPr id="43" name="object 4">
            <a:extLst>
              <a:ext uri="{FF2B5EF4-FFF2-40B4-BE49-F238E27FC236}">
                <a16:creationId xmlns:a16="http://schemas.microsoft.com/office/drawing/2014/main" id="{A41A9F47-F873-2144-99FB-9455CBE81BBF}"/>
              </a:ext>
            </a:extLst>
          </p:cNvPr>
          <p:cNvSpPr/>
          <p:nvPr userDrawn="1"/>
        </p:nvSpPr>
        <p:spPr>
          <a:xfrm>
            <a:off x="0" y="-1"/>
            <a:ext cx="8189711" cy="6862587"/>
          </a:xfrm>
          <a:custGeom>
            <a:avLst/>
            <a:gdLst/>
            <a:ahLst/>
            <a:cxnLst/>
            <a:rect l="l" t="t" r="r" b="b"/>
            <a:pathLst>
              <a:path w="13495655" h="11308715">
                <a:moveTo>
                  <a:pt x="13495348" y="0"/>
                </a:moveTo>
                <a:lnTo>
                  <a:pt x="0" y="0"/>
                </a:lnTo>
                <a:lnTo>
                  <a:pt x="0" y="11308556"/>
                </a:lnTo>
                <a:lnTo>
                  <a:pt x="11151985" y="11308556"/>
                </a:lnTo>
                <a:lnTo>
                  <a:pt x="13495348"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905" y="4343400"/>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grpSp>
        <p:nvGrpSpPr>
          <p:cNvPr id="51" name="Group 50">
            <a:extLst>
              <a:ext uri="{FF2B5EF4-FFF2-40B4-BE49-F238E27FC236}">
                <a16:creationId xmlns:a16="http://schemas.microsoft.com/office/drawing/2014/main" id="{405D91F0-E233-274E-B7B0-062834D508DF}"/>
              </a:ext>
            </a:extLst>
          </p:cNvPr>
          <p:cNvGrpSpPr/>
          <p:nvPr userDrawn="1"/>
        </p:nvGrpSpPr>
        <p:grpSpPr>
          <a:xfrm>
            <a:off x="772686" y="845565"/>
            <a:ext cx="3888964" cy="566430"/>
            <a:chOff x="772686" y="845565"/>
            <a:chExt cx="3888964" cy="566430"/>
          </a:xfrm>
        </p:grpSpPr>
        <p:sp>
          <p:nvSpPr>
            <p:cNvPr id="17" name="object 7">
              <a:extLst>
                <a:ext uri="{FF2B5EF4-FFF2-40B4-BE49-F238E27FC236}">
                  <a16:creationId xmlns:a16="http://schemas.microsoft.com/office/drawing/2014/main" id="{CFAFE1AC-2625-1042-AC18-E518437F19E7}"/>
                </a:ext>
              </a:extLst>
            </p:cNvPr>
            <p:cNvSpPr/>
            <p:nvPr/>
          </p:nvSpPr>
          <p:spPr>
            <a:xfrm>
              <a:off x="772686" y="845565"/>
              <a:ext cx="973058" cy="566430"/>
            </a:xfrm>
            <a:custGeom>
              <a:avLst/>
              <a:gdLst/>
              <a:ahLst/>
              <a:cxnLst/>
              <a:rect l="l" t="t" r="r" b="b"/>
              <a:pathLst>
                <a:path w="1604645" h="934085">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18" name="object 8">
              <a:extLst>
                <a:ext uri="{FF2B5EF4-FFF2-40B4-BE49-F238E27FC236}">
                  <a16:creationId xmlns:a16="http://schemas.microsoft.com/office/drawing/2014/main" id="{3E16BD76-8A40-BC4D-811D-531C78195C39}"/>
                </a:ext>
              </a:extLst>
            </p:cNvPr>
            <p:cNvSpPr/>
            <p:nvPr/>
          </p:nvSpPr>
          <p:spPr>
            <a:xfrm>
              <a:off x="2326119" y="953216"/>
              <a:ext cx="590304" cy="176360"/>
            </a:xfrm>
            <a:custGeom>
              <a:avLst/>
              <a:gdLst/>
              <a:ahLst/>
              <a:cxnLst/>
              <a:rect l="l" t="t" r="r" b="b"/>
              <a:pathLst>
                <a:path w="973454" h="290830">
                  <a:moveTo>
                    <a:pt x="297332" y="145643"/>
                  </a:moveTo>
                  <a:lnTo>
                    <a:pt x="289661" y="97536"/>
                  </a:lnTo>
                  <a:lnTo>
                    <a:pt x="271627" y="63715"/>
                  </a:lnTo>
                  <a:lnTo>
                    <a:pt x="236194" y="27482"/>
                  </a:lnTo>
                  <a:lnTo>
                    <a:pt x="226987" y="23139"/>
                  </a:lnTo>
                  <a:lnTo>
                    <a:pt x="226987" y="145643"/>
                  </a:lnTo>
                  <a:lnTo>
                    <a:pt x="220218" y="179997"/>
                  </a:lnTo>
                  <a:lnTo>
                    <a:pt x="202476" y="205752"/>
                  </a:lnTo>
                  <a:lnTo>
                    <a:pt x="177609" y="221932"/>
                  </a:lnTo>
                  <a:lnTo>
                    <a:pt x="149491" y="227545"/>
                  </a:lnTo>
                  <a:lnTo>
                    <a:pt x="120446" y="221932"/>
                  </a:lnTo>
                  <a:lnTo>
                    <a:pt x="95097" y="205752"/>
                  </a:lnTo>
                  <a:lnTo>
                    <a:pt x="77165" y="179997"/>
                  </a:lnTo>
                  <a:lnTo>
                    <a:pt x="70370" y="145643"/>
                  </a:lnTo>
                  <a:lnTo>
                    <a:pt x="77165" y="111277"/>
                  </a:lnTo>
                  <a:lnTo>
                    <a:pt x="95097" y="85509"/>
                  </a:lnTo>
                  <a:lnTo>
                    <a:pt x="120446" y="69329"/>
                  </a:lnTo>
                  <a:lnTo>
                    <a:pt x="149491" y="63715"/>
                  </a:lnTo>
                  <a:lnTo>
                    <a:pt x="177609" y="69329"/>
                  </a:lnTo>
                  <a:lnTo>
                    <a:pt x="202476" y="85509"/>
                  </a:lnTo>
                  <a:lnTo>
                    <a:pt x="220218" y="111277"/>
                  </a:lnTo>
                  <a:lnTo>
                    <a:pt x="226987" y="145643"/>
                  </a:lnTo>
                  <a:lnTo>
                    <a:pt x="226987" y="23139"/>
                  </a:lnTo>
                  <a:lnTo>
                    <a:pt x="195681" y="8343"/>
                  </a:lnTo>
                  <a:lnTo>
                    <a:pt x="149491" y="1651"/>
                  </a:lnTo>
                  <a:lnTo>
                    <a:pt x="102514" y="8343"/>
                  </a:lnTo>
                  <a:lnTo>
                    <a:pt x="61506" y="27482"/>
                  </a:lnTo>
                  <a:lnTo>
                    <a:pt x="29044" y="57683"/>
                  </a:lnTo>
                  <a:lnTo>
                    <a:pt x="7696" y="97536"/>
                  </a:lnTo>
                  <a:lnTo>
                    <a:pt x="0" y="145643"/>
                  </a:lnTo>
                  <a:lnTo>
                    <a:pt x="7696" y="193738"/>
                  </a:lnTo>
                  <a:lnTo>
                    <a:pt x="29044" y="233591"/>
                  </a:lnTo>
                  <a:lnTo>
                    <a:pt x="61506" y="263791"/>
                  </a:lnTo>
                  <a:lnTo>
                    <a:pt x="102514" y="282930"/>
                  </a:lnTo>
                  <a:lnTo>
                    <a:pt x="149491" y="289623"/>
                  </a:lnTo>
                  <a:lnTo>
                    <a:pt x="195681" y="282930"/>
                  </a:lnTo>
                  <a:lnTo>
                    <a:pt x="236194" y="263791"/>
                  </a:lnTo>
                  <a:lnTo>
                    <a:pt x="268401" y="233591"/>
                  </a:lnTo>
                  <a:lnTo>
                    <a:pt x="271627" y="227545"/>
                  </a:lnTo>
                  <a:lnTo>
                    <a:pt x="289661" y="193738"/>
                  </a:lnTo>
                  <a:lnTo>
                    <a:pt x="297332" y="145643"/>
                  </a:lnTo>
                  <a:close/>
                </a:path>
                <a:path w="973454" h="290830">
                  <a:moveTo>
                    <a:pt x="973429" y="8229"/>
                  </a:moveTo>
                  <a:lnTo>
                    <a:pt x="900861" y="8229"/>
                  </a:lnTo>
                  <a:lnTo>
                    <a:pt x="900861" y="30187"/>
                  </a:lnTo>
                  <a:lnTo>
                    <a:pt x="900861" y="145618"/>
                  </a:lnTo>
                  <a:lnTo>
                    <a:pt x="894156" y="179768"/>
                  </a:lnTo>
                  <a:lnTo>
                    <a:pt x="876477" y="205562"/>
                  </a:lnTo>
                  <a:lnTo>
                    <a:pt x="851496" y="221869"/>
                  </a:lnTo>
                  <a:lnTo>
                    <a:pt x="822871" y="227545"/>
                  </a:lnTo>
                  <a:lnTo>
                    <a:pt x="792251" y="221869"/>
                  </a:lnTo>
                  <a:lnTo>
                    <a:pt x="767842" y="205562"/>
                  </a:lnTo>
                  <a:lnTo>
                    <a:pt x="751700" y="179768"/>
                  </a:lnTo>
                  <a:lnTo>
                    <a:pt x="745858" y="145618"/>
                  </a:lnTo>
                  <a:lnTo>
                    <a:pt x="751700" y="111391"/>
                  </a:lnTo>
                  <a:lnTo>
                    <a:pt x="767842" y="85420"/>
                  </a:lnTo>
                  <a:lnTo>
                    <a:pt x="792251" y="68922"/>
                  </a:lnTo>
                  <a:lnTo>
                    <a:pt x="822871" y="63157"/>
                  </a:lnTo>
                  <a:lnTo>
                    <a:pt x="851496" y="68922"/>
                  </a:lnTo>
                  <a:lnTo>
                    <a:pt x="876477" y="85420"/>
                  </a:lnTo>
                  <a:lnTo>
                    <a:pt x="894156" y="111391"/>
                  </a:lnTo>
                  <a:lnTo>
                    <a:pt x="900861" y="145618"/>
                  </a:lnTo>
                  <a:lnTo>
                    <a:pt x="900861" y="30187"/>
                  </a:lnTo>
                  <a:lnTo>
                    <a:pt x="882230" y="17360"/>
                  </a:lnTo>
                  <a:lnTo>
                    <a:pt x="860907" y="7886"/>
                  </a:lnTo>
                  <a:lnTo>
                    <a:pt x="836879" y="2019"/>
                  </a:lnTo>
                  <a:lnTo>
                    <a:pt x="810183" y="0"/>
                  </a:lnTo>
                  <a:lnTo>
                    <a:pt x="769366" y="6870"/>
                  </a:lnTo>
                  <a:lnTo>
                    <a:pt x="732612" y="26416"/>
                  </a:lnTo>
                  <a:lnTo>
                    <a:pt x="702805" y="57099"/>
                  </a:lnTo>
                  <a:lnTo>
                    <a:pt x="682802" y="97358"/>
                  </a:lnTo>
                  <a:lnTo>
                    <a:pt x="675500" y="145618"/>
                  </a:lnTo>
                  <a:lnTo>
                    <a:pt x="682802" y="193852"/>
                  </a:lnTo>
                  <a:lnTo>
                    <a:pt x="702805" y="233984"/>
                  </a:lnTo>
                  <a:lnTo>
                    <a:pt x="732612" y="264515"/>
                  </a:lnTo>
                  <a:lnTo>
                    <a:pt x="769366" y="283946"/>
                  </a:lnTo>
                  <a:lnTo>
                    <a:pt x="810183" y="290766"/>
                  </a:lnTo>
                  <a:lnTo>
                    <a:pt x="836879" y="288747"/>
                  </a:lnTo>
                  <a:lnTo>
                    <a:pt x="860907" y="282905"/>
                  </a:lnTo>
                  <a:lnTo>
                    <a:pt x="882230" y="273570"/>
                  </a:lnTo>
                  <a:lnTo>
                    <a:pt x="900861" y="261061"/>
                  </a:lnTo>
                  <a:lnTo>
                    <a:pt x="900861" y="282473"/>
                  </a:lnTo>
                  <a:lnTo>
                    <a:pt x="973429" y="282473"/>
                  </a:lnTo>
                  <a:lnTo>
                    <a:pt x="973429" y="261061"/>
                  </a:lnTo>
                  <a:lnTo>
                    <a:pt x="973429" y="227545"/>
                  </a:lnTo>
                  <a:lnTo>
                    <a:pt x="973429" y="63157"/>
                  </a:lnTo>
                  <a:lnTo>
                    <a:pt x="973429" y="30187"/>
                  </a:lnTo>
                  <a:lnTo>
                    <a:pt x="973429" y="8229"/>
                  </a:lnTo>
                  <a:close/>
                </a:path>
              </a:pathLst>
            </a:custGeom>
            <a:solidFill>
              <a:srgbClr val="FFFFFF"/>
            </a:solidFill>
          </p:spPr>
          <p:txBody>
            <a:bodyPr wrap="square" lIns="0" tIns="0" rIns="0" bIns="0" rtlCol="0"/>
            <a:lstStyle/>
            <a:p>
              <a:endParaRPr sz="662"/>
            </a:p>
          </p:txBody>
        </p:sp>
        <p:pic>
          <p:nvPicPr>
            <p:cNvPr id="19" name="object 9">
              <a:extLst>
                <a:ext uri="{FF2B5EF4-FFF2-40B4-BE49-F238E27FC236}">
                  <a16:creationId xmlns:a16="http://schemas.microsoft.com/office/drawing/2014/main" id="{D7EE1EED-CA7E-7F47-B150-C72786DBBE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62260" y="882207"/>
              <a:ext cx="53342" cy="52009"/>
            </a:xfrm>
            <a:prstGeom prst="rect">
              <a:avLst/>
            </a:prstGeom>
          </p:spPr>
        </p:pic>
        <p:sp>
          <p:nvSpPr>
            <p:cNvPr id="20" name="object 10">
              <a:extLst>
                <a:ext uri="{FF2B5EF4-FFF2-40B4-BE49-F238E27FC236}">
                  <a16:creationId xmlns:a16="http://schemas.microsoft.com/office/drawing/2014/main" id="{6896AAB8-7A24-1E47-8883-C5CE4D8BBACE}"/>
                </a:ext>
              </a:extLst>
            </p:cNvPr>
            <p:cNvSpPr/>
            <p:nvPr/>
          </p:nvSpPr>
          <p:spPr>
            <a:xfrm>
              <a:off x="1680181" y="884551"/>
              <a:ext cx="2301531" cy="245286"/>
            </a:xfrm>
            <a:custGeom>
              <a:avLst/>
              <a:gdLst/>
              <a:ahLst/>
              <a:cxnLst/>
              <a:rect l="l" t="t" r="r" b="b"/>
              <a:pathLst>
                <a:path w="3795395" h="404494">
                  <a:moveTo>
                    <a:pt x="389724" y="27470"/>
                  </a:moveTo>
                  <a:lnTo>
                    <a:pt x="307225" y="27470"/>
                  </a:lnTo>
                  <a:lnTo>
                    <a:pt x="194564" y="295694"/>
                  </a:lnTo>
                  <a:lnTo>
                    <a:pt x="82461" y="27470"/>
                  </a:lnTo>
                  <a:lnTo>
                    <a:pt x="0" y="27470"/>
                  </a:lnTo>
                  <a:lnTo>
                    <a:pt x="158826" y="395719"/>
                  </a:lnTo>
                  <a:lnTo>
                    <a:pt x="230822" y="395719"/>
                  </a:lnTo>
                  <a:lnTo>
                    <a:pt x="389724" y="27470"/>
                  </a:lnTo>
                  <a:close/>
                </a:path>
                <a:path w="3795395" h="404494">
                  <a:moveTo>
                    <a:pt x="497636" y="121437"/>
                  </a:moveTo>
                  <a:lnTo>
                    <a:pt x="425069" y="121437"/>
                  </a:lnTo>
                  <a:lnTo>
                    <a:pt x="425069" y="395719"/>
                  </a:lnTo>
                  <a:lnTo>
                    <a:pt x="497636" y="395719"/>
                  </a:lnTo>
                  <a:lnTo>
                    <a:pt x="497636" y="121437"/>
                  </a:lnTo>
                  <a:close/>
                </a:path>
                <a:path w="3795395" h="404494">
                  <a:moveTo>
                    <a:pt x="816190" y="321513"/>
                  </a:moveTo>
                  <a:lnTo>
                    <a:pt x="750252" y="297891"/>
                  </a:lnTo>
                  <a:lnTo>
                    <a:pt x="737958" y="315899"/>
                  </a:lnTo>
                  <a:lnTo>
                    <a:pt x="722769" y="328180"/>
                  </a:lnTo>
                  <a:lnTo>
                    <a:pt x="705116" y="335203"/>
                  </a:lnTo>
                  <a:lnTo>
                    <a:pt x="685393" y="337439"/>
                  </a:lnTo>
                  <a:lnTo>
                    <a:pt x="654189" y="331800"/>
                  </a:lnTo>
                  <a:lnTo>
                    <a:pt x="630072" y="315861"/>
                  </a:lnTo>
                  <a:lnTo>
                    <a:pt x="614502" y="291071"/>
                  </a:lnTo>
                  <a:lnTo>
                    <a:pt x="608990" y="258876"/>
                  </a:lnTo>
                  <a:lnTo>
                    <a:pt x="614502" y="226796"/>
                  </a:lnTo>
                  <a:lnTo>
                    <a:pt x="630072" y="201777"/>
                  </a:lnTo>
                  <a:lnTo>
                    <a:pt x="654189" y="185534"/>
                  </a:lnTo>
                  <a:lnTo>
                    <a:pt x="685393" y="179743"/>
                  </a:lnTo>
                  <a:lnTo>
                    <a:pt x="704748" y="181952"/>
                  </a:lnTo>
                  <a:lnTo>
                    <a:pt x="722007" y="188861"/>
                  </a:lnTo>
                  <a:lnTo>
                    <a:pt x="736473" y="200812"/>
                  </a:lnTo>
                  <a:lnTo>
                    <a:pt x="747483" y="218198"/>
                  </a:lnTo>
                  <a:lnTo>
                    <a:pt x="814539" y="192366"/>
                  </a:lnTo>
                  <a:lnTo>
                    <a:pt x="792276" y="159359"/>
                  </a:lnTo>
                  <a:lnTo>
                    <a:pt x="762139" y="134442"/>
                  </a:lnTo>
                  <a:lnTo>
                    <a:pt x="725906" y="118719"/>
                  </a:lnTo>
                  <a:lnTo>
                    <a:pt x="685393" y="113233"/>
                  </a:lnTo>
                  <a:lnTo>
                    <a:pt x="639305" y="120091"/>
                  </a:lnTo>
                  <a:lnTo>
                    <a:pt x="599059" y="139649"/>
                  </a:lnTo>
                  <a:lnTo>
                    <a:pt x="567169" y="170332"/>
                  </a:lnTo>
                  <a:lnTo>
                    <a:pt x="546188" y="210591"/>
                  </a:lnTo>
                  <a:lnTo>
                    <a:pt x="538632" y="258876"/>
                  </a:lnTo>
                  <a:lnTo>
                    <a:pt x="546188" y="307086"/>
                  </a:lnTo>
                  <a:lnTo>
                    <a:pt x="567169" y="347218"/>
                  </a:lnTo>
                  <a:lnTo>
                    <a:pt x="599059" y="377761"/>
                  </a:lnTo>
                  <a:lnTo>
                    <a:pt x="639305" y="397192"/>
                  </a:lnTo>
                  <a:lnTo>
                    <a:pt x="685393" y="404012"/>
                  </a:lnTo>
                  <a:lnTo>
                    <a:pt x="727392" y="398297"/>
                  </a:lnTo>
                  <a:lnTo>
                    <a:pt x="764603" y="381927"/>
                  </a:lnTo>
                  <a:lnTo>
                    <a:pt x="794905" y="355955"/>
                  </a:lnTo>
                  <a:lnTo>
                    <a:pt x="816190" y="321513"/>
                  </a:lnTo>
                  <a:close/>
                </a:path>
                <a:path w="3795395" h="404494">
                  <a:moveTo>
                    <a:pt x="1064564" y="383641"/>
                  </a:moveTo>
                  <a:lnTo>
                    <a:pt x="1043736" y="323151"/>
                  </a:lnTo>
                  <a:lnTo>
                    <a:pt x="1032332" y="328460"/>
                  </a:lnTo>
                  <a:lnTo>
                    <a:pt x="1020279" y="332638"/>
                  </a:lnTo>
                  <a:lnTo>
                    <a:pt x="1008545" y="335368"/>
                  </a:lnTo>
                  <a:lnTo>
                    <a:pt x="998067" y="336346"/>
                  </a:lnTo>
                  <a:lnTo>
                    <a:pt x="981595" y="333603"/>
                  </a:lnTo>
                  <a:lnTo>
                    <a:pt x="968946" y="325094"/>
                  </a:lnTo>
                  <a:lnTo>
                    <a:pt x="960831" y="310400"/>
                  </a:lnTo>
                  <a:lnTo>
                    <a:pt x="957973" y="289115"/>
                  </a:lnTo>
                  <a:lnTo>
                    <a:pt x="957973" y="180809"/>
                  </a:lnTo>
                  <a:lnTo>
                    <a:pt x="1047572" y="180809"/>
                  </a:lnTo>
                  <a:lnTo>
                    <a:pt x="1047572" y="121450"/>
                  </a:lnTo>
                  <a:lnTo>
                    <a:pt x="957973" y="121450"/>
                  </a:lnTo>
                  <a:lnTo>
                    <a:pt x="957973" y="38468"/>
                  </a:lnTo>
                  <a:lnTo>
                    <a:pt x="885405" y="38468"/>
                  </a:lnTo>
                  <a:lnTo>
                    <a:pt x="885405" y="121450"/>
                  </a:lnTo>
                  <a:lnTo>
                    <a:pt x="826604" y="121450"/>
                  </a:lnTo>
                  <a:lnTo>
                    <a:pt x="826604" y="180809"/>
                  </a:lnTo>
                  <a:lnTo>
                    <a:pt x="885405" y="180809"/>
                  </a:lnTo>
                  <a:lnTo>
                    <a:pt x="885405" y="294614"/>
                  </a:lnTo>
                  <a:lnTo>
                    <a:pt x="893114" y="343458"/>
                  </a:lnTo>
                  <a:lnTo>
                    <a:pt x="914958" y="377532"/>
                  </a:lnTo>
                  <a:lnTo>
                    <a:pt x="948956" y="397484"/>
                  </a:lnTo>
                  <a:lnTo>
                    <a:pt x="993152" y="403987"/>
                  </a:lnTo>
                  <a:lnTo>
                    <a:pt x="1010043" y="402971"/>
                  </a:lnTo>
                  <a:lnTo>
                    <a:pt x="1026820" y="399580"/>
                  </a:lnTo>
                  <a:lnTo>
                    <a:pt x="1044613" y="393306"/>
                  </a:lnTo>
                  <a:lnTo>
                    <a:pt x="1064564" y="383641"/>
                  </a:lnTo>
                  <a:close/>
                </a:path>
                <a:path w="3795395" h="404494">
                  <a:moveTo>
                    <a:pt x="1699768" y="121437"/>
                  </a:moveTo>
                  <a:lnTo>
                    <a:pt x="1627200" y="121437"/>
                  </a:lnTo>
                  <a:lnTo>
                    <a:pt x="1627200" y="395719"/>
                  </a:lnTo>
                  <a:lnTo>
                    <a:pt x="1699768" y="395719"/>
                  </a:lnTo>
                  <a:lnTo>
                    <a:pt x="1699768" y="121437"/>
                  </a:lnTo>
                  <a:close/>
                </a:path>
                <a:path w="3795395" h="404494">
                  <a:moveTo>
                    <a:pt x="3142373" y="321513"/>
                  </a:moveTo>
                  <a:lnTo>
                    <a:pt x="3076448" y="297891"/>
                  </a:lnTo>
                  <a:lnTo>
                    <a:pt x="3064154" y="315899"/>
                  </a:lnTo>
                  <a:lnTo>
                    <a:pt x="3048965" y="328180"/>
                  </a:lnTo>
                  <a:lnTo>
                    <a:pt x="3031299" y="335203"/>
                  </a:lnTo>
                  <a:lnTo>
                    <a:pt x="3011576" y="337439"/>
                  </a:lnTo>
                  <a:lnTo>
                    <a:pt x="2980385" y="331812"/>
                  </a:lnTo>
                  <a:lnTo>
                    <a:pt x="2956255" y="315874"/>
                  </a:lnTo>
                  <a:lnTo>
                    <a:pt x="2940697" y="291071"/>
                  </a:lnTo>
                  <a:lnTo>
                    <a:pt x="2935173" y="258864"/>
                  </a:lnTo>
                  <a:lnTo>
                    <a:pt x="2940697" y="226783"/>
                  </a:lnTo>
                  <a:lnTo>
                    <a:pt x="2956255" y="201777"/>
                  </a:lnTo>
                  <a:lnTo>
                    <a:pt x="2980385" y="185521"/>
                  </a:lnTo>
                  <a:lnTo>
                    <a:pt x="3011576" y="179730"/>
                  </a:lnTo>
                  <a:lnTo>
                    <a:pt x="3030944" y="181952"/>
                  </a:lnTo>
                  <a:lnTo>
                    <a:pt x="3048190" y="188849"/>
                  </a:lnTo>
                  <a:lnTo>
                    <a:pt x="3062655" y="200799"/>
                  </a:lnTo>
                  <a:lnTo>
                    <a:pt x="3073666" y="218186"/>
                  </a:lnTo>
                  <a:lnTo>
                    <a:pt x="3140735" y="192366"/>
                  </a:lnTo>
                  <a:lnTo>
                    <a:pt x="3118472" y="159359"/>
                  </a:lnTo>
                  <a:lnTo>
                    <a:pt x="3088335" y="134454"/>
                  </a:lnTo>
                  <a:lnTo>
                    <a:pt x="3052102" y="118719"/>
                  </a:lnTo>
                  <a:lnTo>
                    <a:pt x="3011576" y="113245"/>
                  </a:lnTo>
                  <a:lnTo>
                    <a:pt x="2965488" y="120103"/>
                  </a:lnTo>
                  <a:lnTo>
                    <a:pt x="2925241" y="139661"/>
                  </a:lnTo>
                  <a:lnTo>
                    <a:pt x="2893352" y="170345"/>
                  </a:lnTo>
                  <a:lnTo>
                    <a:pt x="2872371" y="210591"/>
                  </a:lnTo>
                  <a:lnTo>
                    <a:pt x="2864815" y="258864"/>
                  </a:lnTo>
                  <a:lnTo>
                    <a:pt x="2872371" y="307086"/>
                  </a:lnTo>
                  <a:lnTo>
                    <a:pt x="2893352" y="347218"/>
                  </a:lnTo>
                  <a:lnTo>
                    <a:pt x="2925241" y="377761"/>
                  </a:lnTo>
                  <a:lnTo>
                    <a:pt x="2965488" y="397192"/>
                  </a:lnTo>
                  <a:lnTo>
                    <a:pt x="3011576" y="403999"/>
                  </a:lnTo>
                  <a:lnTo>
                    <a:pt x="3053575" y="398297"/>
                  </a:lnTo>
                  <a:lnTo>
                    <a:pt x="3090786" y="381914"/>
                  </a:lnTo>
                  <a:lnTo>
                    <a:pt x="3121088" y="355955"/>
                  </a:lnTo>
                  <a:lnTo>
                    <a:pt x="3142373" y="321513"/>
                  </a:lnTo>
                  <a:close/>
                </a:path>
                <a:path w="3795395" h="404494">
                  <a:moveTo>
                    <a:pt x="3795204" y="0"/>
                  </a:moveTo>
                  <a:lnTo>
                    <a:pt x="3722636" y="0"/>
                  </a:lnTo>
                  <a:lnTo>
                    <a:pt x="3722636" y="143421"/>
                  </a:lnTo>
                  <a:lnTo>
                    <a:pt x="3722636" y="258851"/>
                  </a:lnTo>
                  <a:lnTo>
                    <a:pt x="3715931" y="293001"/>
                  </a:lnTo>
                  <a:lnTo>
                    <a:pt x="3698252" y="318795"/>
                  </a:lnTo>
                  <a:lnTo>
                    <a:pt x="3673259" y="335102"/>
                  </a:lnTo>
                  <a:lnTo>
                    <a:pt x="3644646" y="340779"/>
                  </a:lnTo>
                  <a:lnTo>
                    <a:pt x="3614039" y="335102"/>
                  </a:lnTo>
                  <a:lnTo>
                    <a:pt x="3589642" y="318795"/>
                  </a:lnTo>
                  <a:lnTo>
                    <a:pt x="3573488" y="293001"/>
                  </a:lnTo>
                  <a:lnTo>
                    <a:pt x="3567646" y="258851"/>
                  </a:lnTo>
                  <a:lnTo>
                    <a:pt x="3573488" y="224624"/>
                  </a:lnTo>
                  <a:lnTo>
                    <a:pt x="3589642" y="198653"/>
                  </a:lnTo>
                  <a:lnTo>
                    <a:pt x="3614039" y="182156"/>
                  </a:lnTo>
                  <a:lnTo>
                    <a:pt x="3644646" y="176390"/>
                  </a:lnTo>
                  <a:lnTo>
                    <a:pt x="3673259" y="182156"/>
                  </a:lnTo>
                  <a:lnTo>
                    <a:pt x="3698252" y="198653"/>
                  </a:lnTo>
                  <a:lnTo>
                    <a:pt x="3715931" y="224624"/>
                  </a:lnTo>
                  <a:lnTo>
                    <a:pt x="3722636" y="258851"/>
                  </a:lnTo>
                  <a:lnTo>
                    <a:pt x="3722636" y="143421"/>
                  </a:lnTo>
                  <a:lnTo>
                    <a:pt x="3704005" y="130594"/>
                  </a:lnTo>
                  <a:lnTo>
                    <a:pt x="3682669" y="121119"/>
                  </a:lnTo>
                  <a:lnTo>
                    <a:pt x="3658654" y="115252"/>
                  </a:lnTo>
                  <a:lnTo>
                    <a:pt x="3631946" y="113233"/>
                  </a:lnTo>
                  <a:lnTo>
                    <a:pt x="3591141" y="120103"/>
                  </a:lnTo>
                  <a:lnTo>
                    <a:pt x="3554399" y="139649"/>
                  </a:lnTo>
                  <a:lnTo>
                    <a:pt x="3524580" y="170332"/>
                  </a:lnTo>
                  <a:lnTo>
                    <a:pt x="3504590" y="210591"/>
                  </a:lnTo>
                  <a:lnTo>
                    <a:pt x="3497288" y="258851"/>
                  </a:lnTo>
                  <a:lnTo>
                    <a:pt x="3504590" y="307086"/>
                  </a:lnTo>
                  <a:lnTo>
                    <a:pt x="3524580" y="347218"/>
                  </a:lnTo>
                  <a:lnTo>
                    <a:pt x="3554399" y="377748"/>
                  </a:lnTo>
                  <a:lnTo>
                    <a:pt x="3591141" y="397179"/>
                  </a:lnTo>
                  <a:lnTo>
                    <a:pt x="3631946" y="403999"/>
                  </a:lnTo>
                  <a:lnTo>
                    <a:pt x="3658654" y="401980"/>
                  </a:lnTo>
                  <a:lnTo>
                    <a:pt x="3682669" y="396138"/>
                  </a:lnTo>
                  <a:lnTo>
                    <a:pt x="3704005" y="386803"/>
                  </a:lnTo>
                  <a:lnTo>
                    <a:pt x="3722636" y="374294"/>
                  </a:lnTo>
                  <a:lnTo>
                    <a:pt x="3722636" y="395706"/>
                  </a:lnTo>
                  <a:lnTo>
                    <a:pt x="3795204" y="395706"/>
                  </a:lnTo>
                  <a:lnTo>
                    <a:pt x="3795204" y="374294"/>
                  </a:lnTo>
                  <a:lnTo>
                    <a:pt x="3795204" y="340779"/>
                  </a:lnTo>
                  <a:lnTo>
                    <a:pt x="3795204" y="176390"/>
                  </a:lnTo>
                  <a:lnTo>
                    <a:pt x="3795204" y="143421"/>
                  </a:lnTo>
                  <a:lnTo>
                    <a:pt x="3795204" y="0"/>
                  </a:lnTo>
                  <a:close/>
                </a:path>
              </a:pathLst>
            </a:custGeom>
            <a:solidFill>
              <a:srgbClr val="FFFFFF"/>
            </a:solidFill>
          </p:spPr>
          <p:txBody>
            <a:bodyPr wrap="square" lIns="0" tIns="0" rIns="0" bIns="0" rtlCol="0"/>
            <a:lstStyle/>
            <a:p>
              <a:endParaRPr sz="662"/>
            </a:p>
          </p:txBody>
        </p:sp>
        <p:pic>
          <p:nvPicPr>
            <p:cNvPr id="21" name="object 11">
              <a:extLst>
                <a:ext uri="{FF2B5EF4-FFF2-40B4-BE49-F238E27FC236}">
                  <a16:creationId xmlns:a16="http://schemas.microsoft.com/office/drawing/2014/main" id="{2F7EB7CA-BD56-4840-A965-AFA32DB678B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933283" y="882207"/>
              <a:ext cx="53342" cy="52009"/>
            </a:xfrm>
            <a:prstGeom prst="rect">
              <a:avLst/>
            </a:prstGeom>
          </p:spPr>
        </p:pic>
        <p:sp>
          <p:nvSpPr>
            <p:cNvPr id="22" name="object 12">
              <a:extLst>
                <a:ext uri="{FF2B5EF4-FFF2-40B4-BE49-F238E27FC236}">
                  <a16:creationId xmlns:a16="http://schemas.microsoft.com/office/drawing/2014/main" id="{05B5F009-1F69-1C4F-BE30-7C4BDC111DD8}"/>
                </a:ext>
              </a:extLst>
            </p:cNvPr>
            <p:cNvSpPr/>
            <p:nvPr/>
          </p:nvSpPr>
          <p:spPr>
            <a:xfrm>
              <a:off x="2530703" y="901209"/>
              <a:ext cx="2130947" cy="280327"/>
            </a:xfrm>
            <a:custGeom>
              <a:avLst/>
              <a:gdLst/>
              <a:ahLst/>
              <a:cxnLst/>
              <a:rect l="l" t="t" r="r" b="b"/>
              <a:pathLst>
                <a:path w="3514090" h="462280">
                  <a:moveTo>
                    <a:pt x="190157" y="92316"/>
                  </a:moveTo>
                  <a:lnTo>
                    <a:pt x="183591" y="90131"/>
                  </a:lnTo>
                  <a:lnTo>
                    <a:pt x="170967" y="90131"/>
                  </a:lnTo>
                  <a:lnTo>
                    <a:pt x="139890" y="94068"/>
                  </a:lnTo>
                  <a:lnTo>
                    <a:pt x="113296" y="105105"/>
                  </a:lnTo>
                  <a:lnTo>
                    <a:pt x="90944" y="122123"/>
                  </a:lnTo>
                  <a:lnTo>
                    <a:pt x="72555" y="143992"/>
                  </a:lnTo>
                  <a:lnTo>
                    <a:pt x="72555" y="93980"/>
                  </a:lnTo>
                  <a:lnTo>
                    <a:pt x="0" y="93980"/>
                  </a:lnTo>
                  <a:lnTo>
                    <a:pt x="0" y="368261"/>
                  </a:lnTo>
                  <a:lnTo>
                    <a:pt x="72555" y="368261"/>
                  </a:lnTo>
                  <a:lnTo>
                    <a:pt x="72555" y="279755"/>
                  </a:lnTo>
                  <a:lnTo>
                    <a:pt x="78409" y="229146"/>
                  </a:lnTo>
                  <a:lnTo>
                    <a:pt x="96329" y="192290"/>
                  </a:lnTo>
                  <a:lnTo>
                    <a:pt x="126809" y="169760"/>
                  </a:lnTo>
                  <a:lnTo>
                    <a:pt x="170383" y="162115"/>
                  </a:lnTo>
                  <a:lnTo>
                    <a:pt x="186372" y="162115"/>
                  </a:lnTo>
                  <a:lnTo>
                    <a:pt x="190157" y="92316"/>
                  </a:lnTo>
                  <a:close/>
                </a:path>
                <a:path w="3514090" h="462280">
                  <a:moveTo>
                    <a:pt x="965949" y="201155"/>
                  </a:moveTo>
                  <a:lnTo>
                    <a:pt x="958049" y="154368"/>
                  </a:lnTo>
                  <a:lnTo>
                    <a:pt x="935723" y="117906"/>
                  </a:lnTo>
                  <a:lnTo>
                    <a:pt x="901014" y="94208"/>
                  </a:lnTo>
                  <a:lnTo>
                    <a:pt x="856005" y="85763"/>
                  </a:lnTo>
                  <a:lnTo>
                    <a:pt x="830237" y="87896"/>
                  </a:lnTo>
                  <a:lnTo>
                    <a:pt x="807288" y="94195"/>
                  </a:lnTo>
                  <a:lnTo>
                    <a:pt x="787133" y="104508"/>
                  </a:lnTo>
                  <a:lnTo>
                    <a:pt x="769721" y="118719"/>
                  </a:lnTo>
                  <a:lnTo>
                    <a:pt x="769721" y="93980"/>
                  </a:lnTo>
                  <a:lnTo>
                    <a:pt x="697166" y="93980"/>
                  </a:lnTo>
                  <a:lnTo>
                    <a:pt x="697166" y="368249"/>
                  </a:lnTo>
                  <a:lnTo>
                    <a:pt x="769721" y="368249"/>
                  </a:lnTo>
                  <a:lnTo>
                    <a:pt x="769721" y="246811"/>
                  </a:lnTo>
                  <a:lnTo>
                    <a:pt x="774573" y="203746"/>
                  </a:lnTo>
                  <a:lnTo>
                    <a:pt x="788339" y="174383"/>
                  </a:lnTo>
                  <a:lnTo>
                    <a:pt x="809828" y="157607"/>
                  </a:lnTo>
                  <a:lnTo>
                    <a:pt x="837869" y="152260"/>
                  </a:lnTo>
                  <a:lnTo>
                    <a:pt x="860704" y="156895"/>
                  </a:lnTo>
                  <a:lnTo>
                    <a:pt x="878205" y="169989"/>
                  </a:lnTo>
                  <a:lnTo>
                    <a:pt x="889431" y="190284"/>
                  </a:lnTo>
                  <a:lnTo>
                    <a:pt x="893394" y="216560"/>
                  </a:lnTo>
                  <a:lnTo>
                    <a:pt x="893394" y="368249"/>
                  </a:lnTo>
                  <a:lnTo>
                    <a:pt x="965949" y="368249"/>
                  </a:lnTo>
                  <a:lnTo>
                    <a:pt x="965949" y="201155"/>
                  </a:lnTo>
                  <a:close/>
                </a:path>
                <a:path w="3514090" h="462280">
                  <a:moveTo>
                    <a:pt x="1464551" y="368249"/>
                  </a:moveTo>
                  <a:lnTo>
                    <a:pt x="1432521" y="289623"/>
                  </a:lnTo>
                  <a:lnTo>
                    <a:pt x="1404988" y="222046"/>
                  </a:lnTo>
                  <a:lnTo>
                    <a:pt x="1351457" y="90690"/>
                  </a:lnTo>
                  <a:lnTo>
                    <a:pt x="1328254" y="33743"/>
                  </a:lnTo>
                  <a:lnTo>
                    <a:pt x="1328254" y="222046"/>
                  </a:lnTo>
                  <a:lnTo>
                    <a:pt x="1228725" y="222046"/>
                  </a:lnTo>
                  <a:lnTo>
                    <a:pt x="1278750" y="90690"/>
                  </a:lnTo>
                  <a:lnTo>
                    <a:pt x="1328254" y="222046"/>
                  </a:lnTo>
                  <a:lnTo>
                    <a:pt x="1328254" y="33743"/>
                  </a:lnTo>
                  <a:lnTo>
                    <a:pt x="1314513" y="0"/>
                  </a:lnTo>
                  <a:lnTo>
                    <a:pt x="1242491" y="0"/>
                  </a:lnTo>
                  <a:lnTo>
                    <a:pt x="1092428" y="368249"/>
                  </a:lnTo>
                  <a:lnTo>
                    <a:pt x="1173213" y="368249"/>
                  </a:lnTo>
                  <a:lnTo>
                    <a:pt x="1202905" y="289623"/>
                  </a:lnTo>
                  <a:lnTo>
                    <a:pt x="1354086" y="289623"/>
                  </a:lnTo>
                  <a:lnTo>
                    <a:pt x="1383766" y="368249"/>
                  </a:lnTo>
                  <a:lnTo>
                    <a:pt x="1464551" y="368249"/>
                  </a:lnTo>
                  <a:close/>
                </a:path>
                <a:path w="3514090" h="462280">
                  <a:moveTo>
                    <a:pt x="2053856" y="93992"/>
                  </a:moveTo>
                  <a:lnTo>
                    <a:pt x="1981301" y="93992"/>
                  </a:lnTo>
                  <a:lnTo>
                    <a:pt x="1981301" y="115963"/>
                  </a:lnTo>
                  <a:lnTo>
                    <a:pt x="1981301" y="231406"/>
                  </a:lnTo>
                  <a:lnTo>
                    <a:pt x="1974596" y="265544"/>
                  </a:lnTo>
                  <a:lnTo>
                    <a:pt x="1956904" y="291325"/>
                  </a:lnTo>
                  <a:lnTo>
                    <a:pt x="1931924" y="307619"/>
                  </a:lnTo>
                  <a:lnTo>
                    <a:pt x="1903298" y="313309"/>
                  </a:lnTo>
                  <a:lnTo>
                    <a:pt x="1872703" y="307619"/>
                  </a:lnTo>
                  <a:lnTo>
                    <a:pt x="1848307" y="291325"/>
                  </a:lnTo>
                  <a:lnTo>
                    <a:pt x="1832165" y="265544"/>
                  </a:lnTo>
                  <a:lnTo>
                    <a:pt x="1826323" y="231406"/>
                  </a:lnTo>
                  <a:lnTo>
                    <a:pt x="1832165" y="197167"/>
                  </a:lnTo>
                  <a:lnTo>
                    <a:pt x="1848307" y="171183"/>
                  </a:lnTo>
                  <a:lnTo>
                    <a:pt x="1872703" y="154686"/>
                  </a:lnTo>
                  <a:lnTo>
                    <a:pt x="1903298" y="148920"/>
                  </a:lnTo>
                  <a:lnTo>
                    <a:pt x="1931924" y="154686"/>
                  </a:lnTo>
                  <a:lnTo>
                    <a:pt x="1956904" y="171183"/>
                  </a:lnTo>
                  <a:lnTo>
                    <a:pt x="1974596" y="197167"/>
                  </a:lnTo>
                  <a:lnTo>
                    <a:pt x="1981301" y="231406"/>
                  </a:lnTo>
                  <a:lnTo>
                    <a:pt x="1981301" y="115963"/>
                  </a:lnTo>
                  <a:lnTo>
                    <a:pt x="1962658" y="103149"/>
                  </a:lnTo>
                  <a:lnTo>
                    <a:pt x="1941334" y="93662"/>
                  </a:lnTo>
                  <a:lnTo>
                    <a:pt x="1917319" y="87782"/>
                  </a:lnTo>
                  <a:lnTo>
                    <a:pt x="1890610" y="85763"/>
                  </a:lnTo>
                  <a:lnTo>
                    <a:pt x="1849818" y="92633"/>
                  </a:lnTo>
                  <a:lnTo>
                    <a:pt x="1813077" y="112179"/>
                  </a:lnTo>
                  <a:lnTo>
                    <a:pt x="1783270" y="142862"/>
                  </a:lnTo>
                  <a:lnTo>
                    <a:pt x="1763268" y="183134"/>
                  </a:lnTo>
                  <a:lnTo>
                    <a:pt x="1755965" y="231406"/>
                  </a:lnTo>
                  <a:lnTo>
                    <a:pt x="1763268" y="279615"/>
                  </a:lnTo>
                  <a:lnTo>
                    <a:pt x="1783270" y="319747"/>
                  </a:lnTo>
                  <a:lnTo>
                    <a:pt x="1813077" y="350278"/>
                  </a:lnTo>
                  <a:lnTo>
                    <a:pt x="1849818" y="369709"/>
                  </a:lnTo>
                  <a:lnTo>
                    <a:pt x="1890610" y="376516"/>
                  </a:lnTo>
                  <a:lnTo>
                    <a:pt x="1917319" y="374510"/>
                  </a:lnTo>
                  <a:lnTo>
                    <a:pt x="1941334" y="368668"/>
                  </a:lnTo>
                  <a:lnTo>
                    <a:pt x="1962658" y="359346"/>
                  </a:lnTo>
                  <a:lnTo>
                    <a:pt x="1981301" y="346849"/>
                  </a:lnTo>
                  <a:lnTo>
                    <a:pt x="1981301" y="368261"/>
                  </a:lnTo>
                  <a:lnTo>
                    <a:pt x="2053856" y="368261"/>
                  </a:lnTo>
                  <a:lnTo>
                    <a:pt x="2053856" y="346849"/>
                  </a:lnTo>
                  <a:lnTo>
                    <a:pt x="2053856" y="313309"/>
                  </a:lnTo>
                  <a:lnTo>
                    <a:pt x="2053856" y="148920"/>
                  </a:lnTo>
                  <a:lnTo>
                    <a:pt x="2053856" y="115963"/>
                  </a:lnTo>
                  <a:lnTo>
                    <a:pt x="2053856" y="93992"/>
                  </a:lnTo>
                  <a:close/>
                </a:path>
                <a:path w="3514090" h="462280">
                  <a:moveTo>
                    <a:pt x="2714396" y="225907"/>
                  </a:moveTo>
                  <a:lnTo>
                    <a:pt x="2709595" y="199504"/>
                  </a:lnTo>
                  <a:lnTo>
                    <a:pt x="2705912" y="179247"/>
                  </a:lnTo>
                  <a:lnTo>
                    <a:pt x="2689822" y="148920"/>
                  </a:lnTo>
                  <a:lnTo>
                    <a:pt x="2685338" y="140487"/>
                  </a:lnTo>
                  <a:lnTo>
                    <a:pt x="2655112" y="111036"/>
                  </a:lnTo>
                  <a:lnTo>
                    <a:pt x="2640190" y="103581"/>
                  </a:lnTo>
                  <a:lnTo>
                    <a:pt x="2640190" y="199504"/>
                  </a:lnTo>
                  <a:lnTo>
                    <a:pt x="2507754" y="199504"/>
                  </a:lnTo>
                  <a:lnTo>
                    <a:pt x="2518156" y="177241"/>
                  </a:lnTo>
                  <a:lnTo>
                    <a:pt x="2534539" y="161442"/>
                  </a:lnTo>
                  <a:lnTo>
                    <a:pt x="2554440" y="152031"/>
                  </a:lnTo>
                  <a:lnTo>
                    <a:pt x="2575395" y="148920"/>
                  </a:lnTo>
                  <a:lnTo>
                    <a:pt x="2596413" y="151879"/>
                  </a:lnTo>
                  <a:lnTo>
                    <a:pt x="2615019" y="161023"/>
                  </a:lnTo>
                  <a:lnTo>
                    <a:pt x="2630005" y="176758"/>
                  </a:lnTo>
                  <a:lnTo>
                    <a:pt x="2640190" y="199504"/>
                  </a:lnTo>
                  <a:lnTo>
                    <a:pt x="2640190" y="103581"/>
                  </a:lnTo>
                  <a:lnTo>
                    <a:pt x="2617647" y="92316"/>
                  </a:lnTo>
                  <a:lnTo>
                    <a:pt x="2575395" y="85763"/>
                  </a:lnTo>
                  <a:lnTo>
                    <a:pt x="2530449" y="92633"/>
                  </a:lnTo>
                  <a:lnTo>
                    <a:pt x="2491498" y="112179"/>
                  </a:lnTo>
                  <a:lnTo>
                    <a:pt x="2460841" y="142862"/>
                  </a:lnTo>
                  <a:lnTo>
                    <a:pt x="2440762" y="183121"/>
                  </a:lnTo>
                  <a:lnTo>
                    <a:pt x="2433561" y="231381"/>
                  </a:lnTo>
                  <a:lnTo>
                    <a:pt x="2440775" y="279615"/>
                  </a:lnTo>
                  <a:lnTo>
                    <a:pt x="2460942" y="319747"/>
                  </a:lnTo>
                  <a:lnTo>
                    <a:pt x="2491854" y="350278"/>
                  </a:lnTo>
                  <a:lnTo>
                    <a:pt x="2531300" y="369709"/>
                  </a:lnTo>
                  <a:lnTo>
                    <a:pt x="2577046" y="376529"/>
                  </a:lnTo>
                  <a:lnTo>
                    <a:pt x="2615285" y="372783"/>
                  </a:lnTo>
                  <a:lnTo>
                    <a:pt x="2648877" y="361454"/>
                  </a:lnTo>
                  <a:lnTo>
                    <a:pt x="2677325" y="342392"/>
                  </a:lnTo>
                  <a:lnTo>
                    <a:pt x="2700121" y="315442"/>
                  </a:lnTo>
                  <a:lnTo>
                    <a:pt x="2697962" y="314375"/>
                  </a:lnTo>
                  <a:lnTo>
                    <a:pt x="2642400" y="286905"/>
                  </a:lnTo>
                  <a:lnTo>
                    <a:pt x="2627172" y="301167"/>
                  </a:lnTo>
                  <a:lnTo>
                    <a:pt x="2610751" y="309499"/>
                  </a:lnTo>
                  <a:lnTo>
                    <a:pt x="2593822" y="313410"/>
                  </a:lnTo>
                  <a:lnTo>
                    <a:pt x="2577046" y="314375"/>
                  </a:lnTo>
                  <a:lnTo>
                    <a:pt x="2551798" y="309981"/>
                  </a:lnTo>
                  <a:lnTo>
                    <a:pt x="2530564" y="297345"/>
                  </a:lnTo>
                  <a:lnTo>
                    <a:pt x="2514701" y="277291"/>
                  </a:lnTo>
                  <a:lnTo>
                    <a:pt x="2505545" y="250659"/>
                  </a:lnTo>
                  <a:lnTo>
                    <a:pt x="2714396" y="250659"/>
                  </a:lnTo>
                  <a:lnTo>
                    <a:pt x="2714396" y="225907"/>
                  </a:lnTo>
                  <a:close/>
                </a:path>
                <a:path w="3514090" h="462280">
                  <a:moveTo>
                    <a:pt x="3205353" y="196786"/>
                  </a:moveTo>
                  <a:lnTo>
                    <a:pt x="3196729" y="151155"/>
                  </a:lnTo>
                  <a:lnTo>
                    <a:pt x="3173488" y="116128"/>
                  </a:lnTo>
                  <a:lnTo>
                    <a:pt x="3139516" y="93687"/>
                  </a:lnTo>
                  <a:lnTo>
                    <a:pt x="3098749" y="85775"/>
                  </a:lnTo>
                  <a:lnTo>
                    <a:pt x="3067748" y="88861"/>
                  </a:lnTo>
                  <a:lnTo>
                    <a:pt x="3040697" y="97764"/>
                  </a:lnTo>
                  <a:lnTo>
                    <a:pt x="3017672" y="111937"/>
                  </a:lnTo>
                  <a:lnTo>
                    <a:pt x="2998711" y="130797"/>
                  </a:lnTo>
                  <a:lnTo>
                    <a:pt x="2981477" y="111480"/>
                  </a:lnTo>
                  <a:lnTo>
                    <a:pt x="2960052" y="97370"/>
                  </a:lnTo>
                  <a:lnTo>
                    <a:pt x="2935427" y="88709"/>
                  </a:lnTo>
                  <a:lnTo>
                    <a:pt x="2908592" y="85775"/>
                  </a:lnTo>
                  <a:lnTo>
                    <a:pt x="2883420" y="87871"/>
                  </a:lnTo>
                  <a:lnTo>
                    <a:pt x="2861462" y="93929"/>
                  </a:lnTo>
                  <a:lnTo>
                    <a:pt x="2842577" y="103593"/>
                  </a:lnTo>
                  <a:lnTo>
                    <a:pt x="2826689" y="116509"/>
                  </a:lnTo>
                  <a:lnTo>
                    <a:pt x="2826689" y="93967"/>
                  </a:lnTo>
                  <a:lnTo>
                    <a:pt x="2754122" y="93967"/>
                  </a:lnTo>
                  <a:lnTo>
                    <a:pt x="2754122" y="368261"/>
                  </a:lnTo>
                  <a:lnTo>
                    <a:pt x="2826689" y="368261"/>
                  </a:lnTo>
                  <a:lnTo>
                    <a:pt x="2826689" y="236334"/>
                  </a:lnTo>
                  <a:lnTo>
                    <a:pt x="2831071" y="198843"/>
                  </a:lnTo>
                  <a:lnTo>
                    <a:pt x="2843593" y="172656"/>
                  </a:lnTo>
                  <a:lnTo>
                    <a:pt x="2863316" y="157289"/>
                  </a:lnTo>
                  <a:lnTo>
                    <a:pt x="2889339" y="152273"/>
                  </a:lnTo>
                  <a:lnTo>
                    <a:pt x="2910509" y="156362"/>
                  </a:lnTo>
                  <a:lnTo>
                    <a:pt x="2927604" y="168122"/>
                  </a:lnTo>
                  <a:lnTo>
                    <a:pt x="2939034" y="186804"/>
                  </a:lnTo>
                  <a:lnTo>
                    <a:pt x="2943199" y="211632"/>
                  </a:lnTo>
                  <a:lnTo>
                    <a:pt x="2943199" y="368261"/>
                  </a:lnTo>
                  <a:lnTo>
                    <a:pt x="3015754" y="368261"/>
                  </a:lnTo>
                  <a:lnTo>
                    <a:pt x="3015754" y="236334"/>
                  </a:lnTo>
                  <a:lnTo>
                    <a:pt x="3020314" y="198843"/>
                  </a:lnTo>
                  <a:lnTo>
                    <a:pt x="3033204" y="172656"/>
                  </a:lnTo>
                  <a:lnTo>
                    <a:pt x="3053308" y="157289"/>
                  </a:lnTo>
                  <a:lnTo>
                    <a:pt x="3079496" y="152273"/>
                  </a:lnTo>
                  <a:lnTo>
                    <a:pt x="3100679" y="156362"/>
                  </a:lnTo>
                  <a:lnTo>
                    <a:pt x="3117773" y="168122"/>
                  </a:lnTo>
                  <a:lnTo>
                    <a:pt x="3129191" y="186804"/>
                  </a:lnTo>
                  <a:lnTo>
                    <a:pt x="3133356" y="211632"/>
                  </a:lnTo>
                  <a:lnTo>
                    <a:pt x="3133356" y="368261"/>
                  </a:lnTo>
                  <a:lnTo>
                    <a:pt x="3205353" y="368261"/>
                  </a:lnTo>
                  <a:lnTo>
                    <a:pt x="3205353" y="196786"/>
                  </a:lnTo>
                  <a:close/>
                </a:path>
                <a:path w="3514090" h="462280">
                  <a:moveTo>
                    <a:pt x="3513798" y="93408"/>
                  </a:moveTo>
                  <a:lnTo>
                    <a:pt x="3432962" y="93408"/>
                  </a:lnTo>
                  <a:lnTo>
                    <a:pt x="3359327" y="242951"/>
                  </a:lnTo>
                  <a:lnTo>
                    <a:pt x="3284550" y="93408"/>
                  </a:lnTo>
                  <a:lnTo>
                    <a:pt x="3203778" y="93408"/>
                  </a:lnTo>
                  <a:lnTo>
                    <a:pt x="3317570" y="327583"/>
                  </a:lnTo>
                  <a:lnTo>
                    <a:pt x="3251581" y="461759"/>
                  </a:lnTo>
                  <a:lnTo>
                    <a:pt x="3332416" y="461759"/>
                  </a:lnTo>
                  <a:lnTo>
                    <a:pt x="3513798" y="93408"/>
                  </a:lnTo>
                  <a:close/>
                </a:path>
              </a:pathLst>
            </a:custGeom>
            <a:solidFill>
              <a:srgbClr val="FFFFFF"/>
            </a:solidFill>
          </p:spPr>
          <p:txBody>
            <a:bodyPr wrap="square" lIns="0" tIns="0" rIns="0" bIns="0" rtlCol="0"/>
            <a:lstStyle/>
            <a:p>
              <a:endParaRPr sz="662"/>
            </a:p>
          </p:txBody>
        </p:sp>
        <p:pic>
          <p:nvPicPr>
            <p:cNvPr id="23" name="object 13">
              <a:extLst>
                <a:ext uri="{FF2B5EF4-FFF2-40B4-BE49-F238E27FC236}">
                  <a16:creationId xmlns:a16="http://schemas.microsoft.com/office/drawing/2014/main" id="{198E5A5B-D449-F34E-AE64-FDE99638AD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09960" y="1226934"/>
              <a:ext cx="99713" cy="103942"/>
            </a:xfrm>
            <a:prstGeom prst="rect">
              <a:avLst/>
            </a:prstGeom>
          </p:spPr>
        </p:pic>
        <p:pic>
          <p:nvPicPr>
            <p:cNvPr id="24" name="object 14">
              <a:extLst>
                <a:ext uri="{FF2B5EF4-FFF2-40B4-BE49-F238E27FC236}">
                  <a16:creationId xmlns:a16="http://schemas.microsoft.com/office/drawing/2014/main" id="{E605239A-B04B-1747-982D-501D439F9A4D}"/>
                </a:ext>
              </a:extLst>
            </p:cNvPr>
            <p:cNvPicPr/>
            <p:nvPr/>
          </p:nvPicPr>
          <p:blipFill>
            <a:blip r:embed="rId6" cstate="screen">
              <a:extLst>
                <a:ext uri="{28A0092B-C50C-407E-A947-70E740481C1C}">
                  <a14:useLocalDpi xmlns:a14="http://schemas.microsoft.com/office/drawing/2010/main"/>
                </a:ext>
              </a:extLst>
            </a:blip>
            <a:stretch>
              <a:fillRect/>
            </a:stretch>
          </p:blipFill>
          <p:spPr>
            <a:xfrm>
              <a:off x="3780730" y="1183788"/>
              <a:ext cx="103942" cy="147093"/>
            </a:xfrm>
            <a:prstGeom prst="rect">
              <a:avLst/>
            </a:prstGeom>
          </p:spPr>
        </p:pic>
        <p:sp>
          <p:nvSpPr>
            <p:cNvPr id="25" name="object 15">
              <a:extLst>
                <a:ext uri="{FF2B5EF4-FFF2-40B4-BE49-F238E27FC236}">
                  <a16:creationId xmlns:a16="http://schemas.microsoft.com/office/drawing/2014/main" id="{1FD77B35-B3DC-7745-A45E-B0BEA6F9A8AA}"/>
                </a:ext>
              </a:extLst>
            </p:cNvPr>
            <p:cNvSpPr/>
            <p:nvPr/>
          </p:nvSpPr>
          <p:spPr>
            <a:xfrm>
              <a:off x="1832959" y="1180381"/>
              <a:ext cx="2519862" cy="150560"/>
            </a:xfrm>
            <a:custGeom>
              <a:avLst/>
              <a:gdLst/>
              <a:ahLst/>
              <a:cxnLst/>
              <a:rect l="l" t="t" r="r" b="b"/>
              <a:pathLst>
                <a:path w="4155440" h="248285">
                  <a:moveTo>
                    <a:pt x="173101" y="162153"/>
                  </a:moveTo>
                  <a:lnTo>
                    <a:pt x="166357" y="127774"/>
                  </a:lnTo>
                  <a:lnTo>
                    <a:pt x="148272" y="101409"/>
                  </a:lnTo>
                  <a:lnTo>
                    <a:pt x="148272" y="162153"/>
                  </a:lnTo>
                  <a:lnTo>
                    <a:pt x="143344" y="187972"/>
                  </a:lnTo>
                  <a:lnTo>
                    <a:pt x="130022" y="208051"/>
                  </a:lnTo>
                  <a:lnTo>
                    <a:pt x="110426" y="221056"/>
                  </a:lnTo>
                  <a:lnTo>
                    <a:pt x="86715" y="225691"/>
                  </a:lnTo>
                  <a:lnTo>
                    <a:pt x="62763" y="221056"/>
                  </a:lnTo>
                  <a:lnTo>
                    <a:pt x="42964" y="208051"/>
                  </a:lnTo>
                  <a:lnTo>
                    <a:pt x="29476" y="187972"/>
                  </a:lnTo>
                  <a:lnTo>
                    <a:pt x="24498" y="162153"/>
                  </a:lnTo>
                  <a:lnTo>
                    <a:pt x="29476" y="136537"/>
                  </a:lnTo>
                  <a:lnTo>
                    <a:pt x="42964" y="116674"/>
                  </a:lnTo>
                  <a:lnTo>
                    <a:pt x="62763" y="103847"/>
                  </a:lnTo>
                  <a:lnTo>
                    <a:pt x="86715" y="99288"/>
                  </a:lnTo>
                  <a:lnTo>
                    <a:pt x="110426" y="103847"/>
                  </a:lnTo>
                  <a:lnTo>
                    <a:pt x="130022" y="116674"/>
                  </a:lnTo>
                  <a:lnTo>
                    <a:pt x="143344" y="136537"/>
                  </a:lnTo>
                  <a:lnTo>
                    <a:pt x="148272" y="162153"/>
                  </a:lnTo>
                  <a:lnTo>
                    <a:pt x="148272" y="101409"/>
                  </a:lnTo>
                  <a:lnTo>
                    <a:pt x="147904" y="100863"/>
                  </a:lnTo>
                  <a:lnTo>
                    <a:pt x="145427" y="99288"/>
                  </a:lnTo>
                  <a:lnTo>
                    <a:pt x="120459" y="83337"/>
                  </a:lnTo>
                  <a:lnTo>
                    <a:pt x="86715" y="77076"/>
                  </a:lnTo>
                  <a:lnTo>
                    <a:pt x="52628" y="83337"/>
                  </a:lnTo>
                  <a:lnTo>
                    <a:pt x="25107" y="100863"/>
                  </a:lnTo>
                  <a:lnTo>
                    <a:pt x="6705" y="127774"/>
                  </a:lnTo>
                  <a:lnTo>
                    <a:pt x="0" y="162153"/>
                  </a:lnTo>
                  <a:lnTo>
                    <a:pt x="6705" y="196596"/>
                  </a:lnTo>
                  <a:lnTo>
                    <a:pt x="25107" y="223710"/>
                  </a:lnTo>
                  <a:lnTo>
                    <a:pt x="52628" y="241452"/>
                  </a:lnTo>
                  <a:lnTo>
                    <a:pt x="86715" y="247827"/>
                  </a:lnTo>
                  <a:lnTo>
                    <a:pt x="120459" y="241452"/>
                  </a:lnTo>
                  <a:lnTo>
                    <a:pt x="144843" y="225691"/>
                  </a:lnTo>
                  <a:lnTo>
                    <a:pt x="147904" y="223710"/>
                  </a:lnTo>
                  <a:lnTo>
                    <a:pt x="166357" y="196596"/>
                  </a:lnTo>
                  <a:lnTo>
                    <a:pt x="173101" y="162153"/>
                  </a:lnTo>
                  <a:close/>
                </a:path>
                <a:path w="4155440" h="248285">
                  <a:moveTo>
                    <a:pt x="294970" y="5918"/>
                  </a:moveTo>
                  <a:lnTo>
                    <a:pt x="288836" y="3327"/>
                  </a:lnTo>
                  <a:lnTo>
                    <a:pt x="282359" y="1473"/>
                  </a:lnTo>
                  <a:lnTo>
                    <a:pt x="275577" y="368"/>
                  </a:lnTo>
                  <a:lnTo>
                    <a:pt x="268503" y="0"/>
                  </a:lnTo>
                  <a:lnTo>
                    <a:pt x="245389" y="4000"/>
                  </a:lnTo>
                  <a:lnTo>
                    <a:pt x="227761" y="15379"/>
                  </a:lnTo>
                  <a:lnTo>
                    <a:pt x="216522" y="33223"/>
                  </a:lnTo>
                  <a:lnTo>
                    <a:pt x="212572" y="56553"/>
                  </a:lnTo>
                  <a:lnTo>
                    <a:pt x="212572" y="80721"/>
                  </a:lnTo>
                  <a:lnTo>
                    <a:pt x="178511" y="80721"/>
                  </a:lnTo>
                  <a:lnTo>
                    <a:pt x="178511" y="101904"/>
                  </a:lnTo>
                  <a:lnTo>
                    <a:pt x="212572" y="101904"/>
                  </a:lnTo>
                  <a:lnTo>
                    <a:pt x="212572" y="243865"/>
                  </a:lnTo>
                  <a:lnTo>
                    <a:pt x="237718" y="243865"/>
                  </a:lnTo>
                  <a:lnTo>
                    <a:pt x="237718" y="101904"/>
                  </a:lnTo>
                  <a:lnTo>
                    <a:pt x="291299" y="101904"/>
                  </a:lnTo>
                  <a:lnTo>
                    <a:pt x="291299" y="80721"/>
                  </a:lnTo>
                  <a:lnTo>
                    <a:pt x="237718" y="80721"/>
                  </a:lnTo>
                  <a:lnTo>
                    <a:pt x="237718" y="56553"/>
                  </a:lnTo>
                  <a:lnTo>
                    <a:pt x="239991" y="42506"/>
                  </a:lnTo>
                  <a:lnTo>
                    <a:pt x="246468" y="31889"/>
                  </a:lnTo>
                  <a:lnTo>
                    <a:pt x="256667" y="25184"/>
                  </a:lnTo>
                  <a:lnTo>
                    <a:pt x="270116" y="22847"/>
                  </a:lnTo>
                  <a:lnTo>
                    <a:pt x="276110" y="22847"/>
                  </a:lnTo>
                  <a:lnTo>
                    <a:pt x="282714" y="24168"/>
                  </a:lnTo>
                  <a:lnTo>
                    <a:pt x="288645" y="26428"/>
                  </a:lnTo>
                  <a:lnTo>
                    <a:pt x="294970" y="5918"/>
                  </a:lnTo>
                  <a:close/>
                </a:path>
                <a:path w="4155440" h="248285">
                  <a:moveTo>
                    <a:pt x="3733368" y="80365"/>
                  </a:moveTo>
                  <a:lnTo>
                    <a:pt x="3728758" y="79057"/>
                  </a:lnTo>
                  <a:lnTo>
                    <a:pt x="3721811" y="79057"/>
                  </a:lnTo>
                  <a:lnTo>
                    <a:pt x="3700602" y="82232"/>
                  </a:lnTo>
                  <a:lnTo>
                    <a:pt x="3682606" y="91020"/>
                  </a:lnTo>
                  <a:lnTo>
                    <a:pt x="3667836" y="104343"/>
                  </a:lnTo>
                  <a:lnTo>
                    <a:pt x="3656279" y="121119"/>
                  </a:lnTo>
                  <a:lnTo>
                    <a:pt x="3656279" y="80733"/>
                  </a:lnTo>
                  <a:lnTo>
                    <a:pt x="3630777" y="80733"/>
                  </a:lnTo>
                  <a:lnTo>
                    <a:pt x="3630777" y="243865"/>
                  </a:lnTo>
                  <a:lnTo>
                    <a:pt x="3656279" y="243865"/>
                  </a:lnTo>
                  <a:lnTo>
                    <a:pt x="3656279" y="180987"/>
                  </a:lnTo>
                  <a:lnTo>
                    <a:pt x="3660419" y="150406"/>
                  </a:lnTo>
                  <a:lnTo>
                    <a:pt x="3672789" y="126072"/>
                  </a:lnTo>
                  <a:lnTo>
                    <a:pt x="3693287" y="109994"/>
                  </a:lnTo>
                  <a:lnTo>
                    <a:pt x="3721811" y="104190"/>
                  </a:lnTo>
                  <a:lnTo>
                    <a:pt x="3728389" y="104190"/>
                  </a:lnTo>
                  <a:lnTo>
                    <a:pt x="3731399" y="104559"/>
                  </a:lnTo>
                  <a:lnTo>
                    <a:pt x="3733368" y="80365"/>
                  </a:lnTo>
                  <a:close/>
                </a:path>
                <a:path w="4155440" h="248285">
                  <a:moveTo>
                    <a:pt x="4150398" y="80746"/>
                  </a:moveTo>
                  <a:lnTo>
                    <a:pt x="4124896" y="80746"/>
                  </a:lnTo>
                  <a:lnTo>
                    <a:pt x="4124896" y="243878"/>
                  </a:lnTo>
                  <a:lnTo>
                    <a:pt x="4150398" y="243878"/>
                  </a:lnTo>
                  <a:lnTo>
                    <a:pt x="4150398" y="80746"/>
                  </a:lnTo>
                  <a:close/>
                </a:path>
                <a:path w="4155440" h="248285">
                  <a:moveTo>
                    <a:pt x="4155008" y="22491"/>
                  </a:moveTo>
                  <a:lnTo>
                    <a:pt x="4147477" y="14566"/>
                  </a:lnTo>
                  <a:lnTo>
                    <a:pt x="4137507" y="14566"/>
                  </a:lnTo>
                  <a:lnTo>
                    <a:pt x="4127614" y="14566"/>
                  </a:lnTo>
                  <a:lnTo>
                    <a:pt x="4120286" y="22491"/>
                  </a:lnTo>
                  <a:lnTo>
                    <a:pt x="4120286" y="41033"/>
                  </a:lnTo>
                  <a:lnTo>
                    <a:pt x="4127614" y="48285"/>
                  </a:lnTo>
                  <a:lnTo>
                    <a:pt x="4147477" y="48285"/>
                  </a:lnTo>
                  <a:lnTo>
                    <a:pt x="4155008" y="41033"/>
                  </a:lnTo>
                  <a:lnTo>
                    <a:pt x="4155008" y="22491"/>
                  </a:lnTo>
                  <a:close/>
                </a:path>
              </a:pathLst>
            </a:custGeom>
            <a:solidFill>
              <a:srgbClr val="FFFFFF"/>
            </a:solidFill>
          </p:spPr>
          <p:txBody>
            <a:bodyPr wrap="square" lIns="0" tIns="0" rIns="0" bIns="0" rtlCol="0"/>
            <a:lstStyle/>
            <a:p>
              <a:endParaRPr sz="662"/>
            </a:p>
          </p:txBody>
        </p:sp>
        <p:pic>
          <p:nvPicPr>
            <p:cNvPr id="26" name="object 16">
              <a:extLst>
                <a:ext uri="{FF2B5EF4-FFF2-40B4-BE49-F238E27FC236}">
                  <a16:creationId xmlns:a16="http://schemas.microsoft.com/office/drawing/2014/main" id="{F3388E6E-4A20-754C-8D49-4350BB12E221}"/>
                </a:ext>
              </a:extLst>
            </p:cNvPr>
            <p:cNvPicPr/>
            <p:nvPr/>
          </p:nvPicPr>
          <p:blipFill>
            <a:blip r:embed="rId7" cstate="screen">
              <a:extLst>
                <a:ext uri="{28A0092B-C50C-407E-A947-70E740481C1C}">
                  <a14:useLocalDpi xmlns:a14="http://schemas.microsoft.com/office/drawing/2010/main"/>
                </a:ext>
              </a:extLst>
            </a:blip>
            <a:stretch>
              <a:fillRect/>
            </a:stretch>
          </p:blipFill>
          <p:spPr>
            <a:xfrm>
              <a:off x="4210289" y="1183785"/>
              <a:ext cx="92335" cy="144477"/>
            </a:xfrm>
            <a:prstGeom prst="rect">
              <a:avLst/>
            </a:prstGeom>
          </p:spPr>
        </p:pic>
        <p:pic>
          <p:nvPicPr>
            <p:cNvPr id="27" name="object 17">
              <a:extLst>
                <a:ext uri="{FF2B5EF4-FFF2-40B4-BE49-F238E27FC236}">
                  <a16:creationId xmlns:a16="http://schemas.microsoft.com/office/drawing/2014/main" id="{1724B6FF-D7D9-644C-91BF-95A3A8BACFDC}"/>
                </a:ext>
              </a:extLst>
            </p:cNvPr>
            <p:cNvPicPr/>
            <p:nvPr/>
          </p:nvPicPr>
          <p:blipFill>
            <a:blip r:embed="rId8" cstate="screen">
              <a:extLst>
                <a:ext uri="{28A0092B-C50C-407E-A947-70E740481C1C}">
                  <a14:useLocalDpi xmlns:a14="http://schemas.microsoft.com/office/drawing/2010/main"/>
                </a:ext>
              </a:extLst>
            </a:blip>
            <a:stretch>
              <a:fillRect/>
            </a:stretch>
          </p:blipFill>
          <p:spPr>
            <a:xfrm>
              <a:off x="4383307" y="1226938"/>
              <a:ext cx="103942" cy="135448"/>
            </a:xfrm>
            <a:prstGeom prst="rect">
              <a:avLst/>
            </a:prstGeom>
          </p:spPr>
        </p:pic>
        <p:sp>
          <p:nvSpPr>
            <p:cNvPr id="28" name="object 18">
              <a:extLst>
                <a:ext uri="{FF2B5EF4-FFF2-40B4-BE49-F238E27FC236}">
                  <a16:creationId xmlns:a16="http://schemas.microsoft.com/office/drawing/2014/main" id="{64228306-9E18-C349-9450-C6E91C367769}"/>
                </a:ext>
              </a:extLst>
            </p:cNvPr>
            <p:cNvSpPr/>
            <p:nvPr/>
          </p:nvSpPr>
          <p:spPr>
            <a:xfrm>
              <a:off x="4103430" y="1226941"/>
              <a:ext cx="82019" cy="103967"/>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5" y="76326"/>
                  </a:lnTo>
                  <a:lnTo>
                    <a:pt x="29583" y="85096"/>
                  </a:lnTo>
                  <a:lnTo>
                    <a:pt x="4764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0" y="148739"/>
                  </a:lnTo>
                  <a:lnTo>
                    <a:pt x="40693" y="143483"/>
                  </a:lnTo>
                  <a:lnTo>
                    <a:pt x="30274"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8" y="36536"/>
                  </a:lnTo>
                  <a:lnTo>
                    <a:pt x="39761" y="28068"/>
                  </a:lnTo>
                  <a:lnTo>
                    <a:pt x="51076"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29" name="object 19">
              <a:extLst>
                <a:ext uri="{FF2B5EF4-FFF2-40B4-BE49-F238E27FC236}">
                  <a16:creationId xmlns:a16="http://schemas.microsoft.com/office/drawing/2014/main" id="{16B6349C-2539-EF4F-A36D-8F22B40140A4}"/>
                </a:ext>
              </a:extLst>
            </p:cNvPr>
            <p:cNvPicPr/>
            <p:nvPr/>
          </p:nvPicPr>
          <p:blipFill>
            <a:blip r:embed="rId9" cstate="screen">
              <a:extLst>
                <a:ext uri="{28A0092B-C50C-407E-A947-70E740481C1C}">
                  <a14:useLocalDpi xmlns:a14="http://schemas.microsoft.com/office/drawing/2010/main"/>
                </a:ext>
              </a:extLst>
            </a:blip>
            <a:stretch>
              <a:fillRect/>
            </a:stretch>
          </p:blipFill>
          <p:spPr>
            <a:xfrm>
              <a:off x="3651543" y="1226939"/>
              <a:ext cx="103942" cy="103942"/>
            </a:xfrm>
            <a:prstGeom prst="rect">
              <a:avLst/>
            </a:prstGeom>
          </p:spPr>
        </p:pic>
        <p:pic>
          <p:nvPicPr>
            <p:cNvPr id="30" name="object 20">
              <a:extLst>
                <a:ext uri="{FF2B5EF4-FFF2-40B4-BE49-F238E27FC236}">
                  <a16:creationId xmlns:a16="http://schemas.microsoft.com/office/drawing/2014/main" id="{9A46EFC4-5BD3-B842-BD35-52772D49229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246547" y="1183788"/>
              <a:ext cx="103942" cy="147093"/>
            </a:xfrm>
            <a:prstGeom prst="rect">
              <a:avLst/>
            </a:prstGeom>
          </p:spPr>
        </p:pic>
        <p:pic>
          <p:nvPicPr>
            <p:cNvPr id="31" name="object 21">
              <a:extLst>
                <a:ext uri="{FF2B5EF4-FFF2-40B4-BE49-F238E27FC236}">
                  <a16:creationId xmlns:a16="http://schemas.microsoft.com/office/drawing/2014/main" id="{541BC0BC-087A-E543-A35D-8F0FF61596A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527530" y="1183785"/>
              <a:ext cx="92335" cy="144477"/>
            </a:xfrm>
            <a:prstGeom prst="rect">
              <a:avLst/>
            </a:prstGeom>
          </p:spPr>
        </p:pic>
        <p:sp>
          <p:nvSpPr>
            <p:cNvPr id="32" name="object 22">
              <a:extLst>
                <a:ext uri="{FF2B5EF4-FFF2-40B4-BE49-F238E27FC236}">
                  <a16:creationId xmlns:a16="http://schemas.microsoft.com/office/drawing/2014/main" id="{FD7A3EF1-ADA6-4943-A400-87B930D16664}"/>
                </a:ext>
              </a:extLst>
            </p:cNvPr>
            <p:cNvSpPr/>
            <p:nvPr/>
          </p:nvSpPr>
          <p:spPr>
            <a:xfrm>
              <a:off x="2651551" y="1229344"/>
              <a:ext cx="15787" cy="98962"/>
            </a:xfrm>
            <a:custGeom>
              <a:avLst/>
              <a:gdLst/>
              <a:ahLst/>
              <a:cxnLst/>
              <a:rect l="l" t="t" r="r" b="b"/>
              <a:pathLst>
                <a:path w="26035" h="163194">
                  <a:moveTo>
                    <a:pt x="25496" y="0"/>
                  </a:moveTo>
                  <a:lnTo>
                    <a:pt x="0" y="0"/>
                  </a:lnTo>
                  <a:lnTo>
                    <a:pt x="0" y="163125"/>
                  </a:lnTo>
                  <a:lnTo>
                    <a:pt x="25496" y="163125"/>
                  </a:lnTo>
                  <a:lnTo>
                    <a:pt x="25496" y="0"/>
                  </a:lnTo>
                  <a:close/>
                </a:path>
              </a:pathLst>
            </a:custGeom>
            <a:solidFill>
              <a:srgbClr val="FFFFFF"/>
            </a:solidFill>
          </p:spPr>
          <p:txBody>
            <a:bodyPr wrap="square" lIns="0" tIns="0" rIns="0" bIns="0" rtlCol="0"/>
            <a:lstStyle/>
            <a:p>
              <a:endParaRPr sz="662"/>
            </a:p>
          </p:txBody>
        </p:sp>
        <p:pic>
          <p:nvPicPr>
            <p:cNvPr id="33" name="object 23">
              <a:extLst>
                <a:ext uri="{FF2B5EF4-FFF2-40B4-BE49-F238E27FC236}">
                  <a16:creationId xmlns:a16="http://schemas.microsoft.com/office/drawing/2014/main" id="{B8C6B8F5-12E5-7F4F-96A8-7C36E2EF6C58}"/>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130881" y="1226937"/>
              <a:ext cx="92348" cy="101326"/>
            </a:xfrm>
            <a:prstGeom prst="rect">
              <a:avLst/>
            </a:prstGeom>
          </p:spPr>
        </p:pic>
        <p:sp>
          <p:nvSpPr>
            <p:cNvPr id="34" name="object 24">
              <a:extLst>
                <a:ext uri="{FF2B5EF4-FFF2-40B4-BE49-F238E27FC236}">
                  <a16:creationId xmlns:a16="http://schemas.microsoft.com/office/drawing/2014/main" id="{0E3F0B81-7CC4-1241-8A99-9BCEBCF69509}"/>
                </a:ext>
              </a:extLst>
            </p:cNvPr>
            <p:cNvSpPr/>
            <p:nvPr/>
          </p:nvSpPr>
          <p:spPr>
            <a:xfrm>
              <a:off x="2648752" y="1189209"/>
              <a:ext cx="21179" cy="20793"/>
            </a:xfrm>
            <a:custGeom>
              <a:avLst/>
              <a:gdLst/>
              <a:ahLst/>
              <a:cxnLst/>
              <a:rect l="l" t="t" r="r" b="b"/>
              <a:pathLst>
                <a:path w="34925" h="34289">
                  <a:moveTo>
                    <a:pt x="27182" y="0"/>
                  </a:moveTo>
                  <a:lnTo>
                    <a:pt x="17214" y="0"/>
                  </a:lnTo>
                  <a:lnTo>
                    <a:pt x="7308" y="0"/>
                  </a:lnTo>
                  <a:lnTo>
                    <a:pt x="0" y="7926"/>
                  </a:lnTo>
                  <a:lnTo>
                    <a:pt x="0" y="26470"/>
                  </a:lnTo>
                  <a:lnTo>
                    <a:pt x="7308" y="33716"/>
                  </a:lnTo>
                  <a:lnTo>
                    <a:pt x="27182" y="33716"/>
                  </a:lnTo>
                  <a:lnTo>
                    <a:pt x="34721" y="26470"/>
                  </a:lnTo>
                  <a:lnTo>
                    <a:pt x="34721" y="7926"/>
                  </a:lnTo>
                  <a:lnTo>
                    <a:pt x="27182" y="0"/>
                  </a:lnTo>
                  <a:close/>
                </a:path>
              </a:pathLst>
            </a:custGeom>
            <a:solidFill>
              <a:srgbClr val="FFFFFF"/>
            </a:solidFill>
          </p:spPr>
          <p:txBody>
            <a:bodyPr wrap="square" lIns="0" tIns="0" rIns="0" bIns="0" rtlCol="0"/>
            <a:lstStyle/>
            <a:p>
              <a:endParaRPr sz="662"/>
            </a:p>
          </p:txBody>
        </p:sp>
        <p:pic>
          <p:nvPicPr>
            <p:cNvPr id="35" name="object 25">
              <a:extLst>
                <a:ext uri="{FF2B5EF4-FFF2-40B4-BE49-F238E27FC236}">
                  <a16:creationId xmlns:a16="http://schemas.microsoft.com/office/drawing/2014/main" id="{A285407F-4AC0-4B41-9363-E4BBC238A35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2815474" y="1226933"/>
              <a:ext cx="100945" cy="139455"/>
            </a:xfrm>
            <a:prstGeom prst="rect">
              <a:avLst/>
            </a:prstGeom>
          </p:spPr>
        </p:pic>
        <p:pic>
          <p:nvPicPr>
            <p:cNvPr id="36" name="object 26">
              <a:extLst>
                <a:ext uri="{FF2B5EF4-FFF2-40B4-BE49-F238E27FC236}">
                  <a16:creationId xmlns:a16="http://schemas.microsoft.com/office/drawing/2014/main" id="{1E0C99B8-A5D1-DC4A-8DF0-BD0E35ABD6A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2700512" y="1226937"/>
              <a:ext cx="92348" cy="101326"/>
            </a:xfrm>
            <a:prstGeom prst="rect">
              <a:avLst/>
            </a:prstGeom>
          </p:spPr>
        </p:pic>
        <p:pic>
          <p:nvPicPr>
            <p:cNvPr id="37" name="object 27">
              <a:extLst>
                <a:ext uri="{FF2B5EF4-FFF2-40B4-BE49-F238E27FC236}">
                  <a16:creationId xmlns:a16="http://schemas.microsoft.com/office/drawing/2014/main" id="{E6BC4398-BEFC-A44D-918E-D3925686B01F}"/>
                </a:ext>
              </a:extLst>
            </p:cNvPr>
            <p:cNvPicPr/>
            <p:nvPr/>
          </p:nvPicPr>
          <p:blipFill>
            <a:blip r:embed="rId14" cstate="screen">
              <a:extLst>
                <a:ext uri="{28A0092B-C50C-407E-A947-70E740481C1C}">
                  <a14:useLocalDpi xmlns:a14="http://schemas.microsoft.com/office/drawing/2010/main"/>
                </a:ext>
              </a:extLst>
            </a:blip>
            <a:stretch>
              <a:fillRect/>
            </a:stretch>
          </p:blipFill>
          <p:spPr>
            <a:xfrm>
              <a:off x="2407321" y="1226929"/>
              <a:ext cx="96341" cy="103948"/>
            </a:xfrm>
            <a:prstGeom prst="rect">
              <a:avLst/>
            </a:prstGeom>
          </p:spPr>
        </p:pic>
        <p:sp>
          <p:nvSpPr>
            <p:cNvPr id="38" name="object 28">
              <a:extLst>
                <a:ext uri="{FF2B5EF4-FFF2-40B4-BE49-F238E27FC236}">
                  <a16:creationId xmlns:a16="http://schemas.microsoft.com/office/drawing/2014/main" id="{2FE6538C-8761-C74D-9073-3750DC4BCC2B}"/>
                </a:ext>
              </a:extLst>
            </p:cNvPr>
            <p:cNvSpPr/>
            <p:nvPr/>
          </p:nvSpPr>
          <p:spPr>
            <a:xfrm>
              <a:off x="3534903" y="1226934"/>
              <a:ext cx="99732" cy="103967"/>
            </a:xfrm>
            <a:custGeom>
              <a:avLst/>
              <a:gdLst/>
              <a:ahLst/>
              <a:cxnLst/>
              <a:rect l="l" t="t" r="r" b="b"/>
              <a:pathLst>
                <a:path w="164464" h="171450">
                  <a:moveTo>
                    <a:pt x="84416" y="0"/>
                  </a:moveTo>
                  <a:lnTo>
                    <a:pt x="25339" y="23398"/>
                  </a:lnTo>
                  <a:lnTo>
                    <a:pt x="0" y="86039"/>
                  </a:lnTo>
                  <a:lnTo>
                    <a:pt x="6948" y="121292"/>
                  </a:lnTo>
                  <a:lnTo>
                    <a:pt x="25531" y="148203"/>
                  </a:lnTo>
                  <a:lnTo>
                    <a:pt x="52359" y="165374"/>
                  </a:lnTo>
                  <a:lnTo>
                    <a:pt x="84039" y="171408"/>
                  </a:lnTo>
                  <a:lnTo>
                    <a:pt x="106695" y="169057"/>
                  </a:lnTo>
                  <a:lnTo>
                    <a:pt x="126637" y="162050"/>
                  </a:lnTo>
                  <a:lnTo>
                    <a:pt x="143403" y="150452"/>
                  </a:lnTo>
                  <a:lnTo>
                    <a:pt x="144406" y="149220"/>
                  </a:lnTo>
                  <a:lnTo>
                    <a:pt x="84039" y="149220"/>
                  </a:lnTo>
                  <a:lnTo>
                    <a:pt x="62790" y="145233"/>
                  </a:lnTo>
                  <a:lnTo>
                    <a:pt x="44229" y="133707"/>
                  </a:lnTo>
                  <a:lnTo>
                    <a:pt x="30685" y="115294"/>
                  </a:lnTo>
                  <a:lnTo>
                    <a:pt x="24491" y="90646"/>
                  </a:lnTo>
                  <a:lnTo>
                    <a:pt x="164455" y="90646"/>
                  </a:lnTo>
                  <a:lnTo>
                    <a:pt x="164455" y="81358"/>
                  </a:lnTo>
                  <a:lnTo>
                    <a:pt x="162434" y="71819"/>
                  </a:lnTo>
                  <a:lnTo>
                    <a:pt x="25496" y="71819"/>
                  </a:lnTo>
                  <a:lnTo>
                    <a:pt x="33071" y="50639"/>
                  </a:lnTo>
                  <a:lnTo>
                    <a:pt x="46875" y="35059"/>
                  </a:lnTo>
                  <a:lnTo>
                    <a:pt x="64720" y="25442"/>
                  </a:lnTo>
                  <a:lnTo>
                    <a:pt x="84416" y="22156"/>
                  </a:lnTo>
                  <a:lnTo>
                    <a:pt x="139694" y="22156"/>
                  </a:lnTo>
                  <a:lnTo>
                    <a:pt x="115241" y="5919"/>
                  </a:lnTo>
                  <a:lnTo>
                    <a:pt x="84416" y="0"/>
                  </a:lnTo>
                  <a:close/>
                </a:path>
                <a:path w="164464" h="171450">
                  <a:moveTo>
                    <a:pt x="136372" y="124069"/>
                  </a:moveTo>
                  <a:lnTo>
                    <a:pt x="125763" y="135672"/>
                  </a:lnTo>
                  <a:lnTo>
                    <a:pt x="113174" y="143465"/>
                  </a:lnTo>
                  <a:lnTo>
                    <a:pt x="99101" y="147848"/>
                  </a:lnTo>
                  <a:lnTo>
                    <a:pt x="84039" y="149220"/>
                  </a:lnTo>
                  <a:lnTo>
                    <a:pt x="144406" y="149220"/>
                  </a:lnTo>
                  <a:lnTo>
                    <a:pt x="156529" y="134330"/>
                  </a:lnTo>
                  <a:lnTo>
                    <a:pt x="136372" y="124069"/>
                  </a:lnTo>
                  <a:close/>
                </a:path>
                <a:path w="164464" h="171450">
                  <a:moveTo>
                    <a:pt x="139694" y="22156"/>
                  </a:moveTo>
                  <a:lnTo>
                    <a:pt x="84416" y="22156"/>
                  </a:lnTo>
                  <a:lnTo>
                    <a:pt x="103862" y="25394"/>
                  </a:lnTo>
                  <a:lnTo>
                    <a:pt x="120263" y="34929"/>
                  </a:lnTo>
                  <a:lnTo>
                    <a:pt x="132392" y="50494"/>
                  </a:lnTo>
                  <a:lnTo>
                    <a:pt x="139021" y="71819"/>
                  </a:lnTo>
                  <a:lnTo>
                    <a:pt x="162434" y="71819"/>
                  </a:lnTo>
                  <a:lnTo>
                    <a:pt x="157443" y="48268"/>
                  </a:lnTo>
                  <a:lnTo>
                    <a:pt x="140311" y="22566"/>
                  </a:lnTo>
                  <a:lnTo>
                    <a:pt x="139694" y="22156"/>
                  </a:lnTo>
                  <a:close/>
                </a:path>
              </a:pathLst>
            </a:custGeom>
            <a:solidFill>
              <a:srgbClr val="FFFFFF"/>
            </a:solidFill>
          </p:spPr>
          <p:txBody>
            <a:bodyPr wrap="square" lIns="0" tIns="0" rIns="0" bIns="0" rtlCol="0"/>
            <a:lstStyle/>
            <a:p>
              <a:endParaRPr sz="662"/>
            </a:p>
          </p:txBody>
        </p:sp>
        <p:pic>
          <p:nvPicPr>
            <p:cNvPr id="39" name="object 29">
              <a:extLst>
                <a:ext uri="{FF2B5EF4-FFF2-40B4-BE49-F238E27FC236}">
                  <a16:creationId xmlns:a16="http://schemas.microsoft.com/office/drawing/2014/main" id="{D3562637-1917-384B-B828-A0C0FD02B4DA}"/>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994427" y="1226939"/>
              <a:ext cx="103942" cy="103942"/>
            </a:xfrm>
            <a:prstGeom prst="rect">
              <a:avLst/>
            </a:prstGeom>
          </p:spPr>
        </p:pic>
        <p:pic>
          <p:nvPicPr>
            <p:cNvPr id="40" name="object 30">
              <a:extLst>
                <a:ext uri="{FF2B5EF4-FFF2-40B4-BE49-F238E27FC236}">
                  <a16:creationId xmlns:a16="http://schemas.microsoft.com/office/drawing/2014/main" id="{720907BA-D8BB-9B41-8875-31AAC5EB9B93}"/>
                </a:ext>
              </a:extLst>
            </p:cNvPr>
            <p:cNvPicPr/>
            <p:nvPr/>
          </p:nvPicPr>
          <p:blipFill>
            <a:blip r:embed="rId5" cstate="screen">
              <a:extLst>
                <a:ext uri="{28A0092B-C50C-407E-A947-70E740481C1C}">
                  <a14:useLocalDpi xmlns:a14="http://schemas.microsoft.com/office/drawing/2010/main"/>
                </a:ext>
              </a:extLst>
            </a:blip>
            <a:stretch>
              <a:fillRect/>
            </a:stretch>
          </p:blipFill>
          <p:spPr>
            <a:xfrm>
              <a:off x="2164443" y="1226934"/>
              <a:ext cx="99713" cy="103942"/>
            </a:xfrm>
            <a:prstGeom prst="rect">
              <a:avLst/>
            </a:prstGeom>
          </p:spPr>
        </p:pic>
        <p:sp>
          <p:nvSpPr>
            <p:cNvPr id="41" name="object 31">
              <a:extLst>
                <a:ext uri="{FF2B5EF4-FFF2-40B4-BE49-F238E27FC236}">
                  <a16:creationId xmlns:a16="http://schemas.microsoft.com/office/drawing/2014/main" id="{ACE463D8-D6D4-6542-9544-60590CC66764}"/>
                </a:ext>
              </a:extLst>
            </p:cNvPr>
            <p:cNvSpPr/>
            <p:nvPr/>
          </p:nvSpPr>
          <p:spPr>
            <a:xfrm>
              <a:off x="2070035" y="1193835"/>
              <a:ext cx="1461705" cy="134773"/>
            </a:xfrm>
            <a:custGeom>
              <a:avLst/>
              <a:gdLst/>
              <a:ahLst/>
              <a:cxnLst/>
              <a:rect l="l" t="t" r="r" b="b"/>
              <a:pathLst>
                <a:path w="2410460" h="222250">
                  <a:moveTo>
                    <a:pt x="190893" y="0"/>
                  </a:moveTo>
                  <a:lnTo>
                    <a:pt x="0" y="0"/>
                  </a:lnTo>
                  <a:lnTo>
                    <a:pt x="0" y="22860"/>
                  </a:lnTo>
                  <a:lnTo>
                    <a:pt x="82359" y="22860"/>
                  </a:lnTo>
                  <a:lnTo>
                    <a:pt x="82359" y="222250"/>
                  </a:lnTo>
                  <a:lnTo>
                    <a:pt x="108902" y="222250"/>
                  </a:lnTo>
                  <a:lnTo>
                    <a:pt x="108902" y="22860"/>
                  </a:lnTo>
                  <a:lnTo>
                    <a:pt x="190893" y="22860"/>
                  </a:lnTo>
                  <a:lnTo>
                    <a:pt x="190893" y="0"/>
                  </a:lnTo>
                  <a:close/>
                </a:path>
                <a:path w="2410460" h="222250">
                  <a:moveTo>
                    <a:pt x="2410269" y="198120"/>
                  </a:moveTo>
                  <a:lnTo>
                    <a:pt x="2283193" y="198120"/>
                  </a:lnTo>
                  <a:lnTo>
                    <a:pt x="2283193" y="0"/>
                  </a:lnTo>
                  <a:lnTo>
                    <a:pt x="2257044" y="0"/>
                  </a:lnTo>
                  <a:lnTo>
                    <a:pt x="2257044" y="198120"/>
                  </a:lnTo>
                  <a:lnTo>
                    <a:pt x="2257044" y="222250"/>
                  </a:lnTo>
                  <a:lnTo>
                    <a:pt x="2410269" y="222250"/>
                  </a:lnTo>
                  <a:lnTo>
                    <a:pt x="2410269" y="198120"/>
                  </a:lnTo>
                  <a:close/>
                </a:path>
              </a:pathLst>
            </a:custGeom>
            <a:solidFill>
              <a:srgbClr val="FFFFFF"/>
            </a:solidFill>
          </p:spPr>
          <p:txBody>
            <a:bodyPr wrap="square" lIns="0" tIns="0" rIns="0" bIns="0" rtlCol="0"/>
            <a:lstStyle/>
            <a:p>
              <a:endParaRPr sz="662"/>
            </a:p>
          </p:txBody>
        </p:sp>
        <p:pic>
          <p:nvPicPr>
            <p:cNvPr id="42" name="object 32">
              <a:extLst>
                <a:ext uri="{FF2B5EF4-FFF2-40B4-BE49-F238E27FC236}">
                  <a16:creationId xmlns:a16="http://schemas.microsoft.com/office/drawing/2014/main" id="{4D148586-8016-044E-A623-1B8140884FA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281084" y="1226939"/>
              <a:ext cx="103942" cy="103942"/>
            </a:xfrm>
            <a:prstGeom prst="rect">
              <a:avLst/>
            </a:prstGeom>
          </p:spPr>
        </p:pic>
      </p:gr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5" y="2680788"/>
            <a:ext cx="5353050" cy="1662611"/>
          </a:xfrm>
        </p:spPr>
        <p:txBody>
          <a:bodyPr>
            <a:noAutofit/>
          </a:bodyPr>
          <a:lstStyle>
            <a:lvl1pPr marL="0" indent="0">
              <a:lnSpc>
                <a:spcPts val="6000"/>
              </a:lnSpc>
              <a:spcBef>
                <a:spcPts val="0"/>
              </a:spcBef>
              <a:buNone/>
              <a:defRPr sz="6000" b="1">
                <a:solidFill>
                  <a:schemeClr val="bg1"/>
                </a:solidFill>
              </a:defRPr>
            </a:lvl1pPr>
          </a:lstStyle>
          <a:p>
            <a:pPr lvl="0"/>
            <a:r>
              <a:rPr lang="en-US" sz="6000"/>
              <a:t>Cover slide option 2</a:t>
            </a:r>
            <a:endParaRPr lang="en-US"/>
          </a:p>
        </p:txBody>
      </p:sp>
      <p:sp>
        <p:nvSpPr>
          <p:cNvPr id="46" name="Picture Placeholder 6">
            <a:extLst>
              <a:ext uri="{FF2B5EF4-FFF2-40B4-BE49-F238E27FC236}">
                <a16:creationId xmlns:a16="http://schemas.microsoft.com/office/drawing/2014/main" id="{B56C2845-BBD0-1C41-9E5C-4570CE2662E3}"/>
              </a:ext>
            </a:extLst>
          </p:cNvPr>
          <p:cNvSpPr>
            <a:spLocks noGrp="1"/>
          </p:cNvSpPr>
          <p:nvPr>
            <p:ph type="pic" sz="quarter" idx="14"/>
          </p:nvPr>
        </p:nvSpPr>
        <p:spPr>
          <a:xfrm>
            <a:off x="7544052" y="-8328"/>
            <a:ext cx="4655446" cy="6891863"/>
          </a:xfrm>
          <a:custGeom>
            <a:avLst/>
            <a:gdLst>
              <a:gd name="connsiteX0" fmla="*/ 0 w 3732213"/>
              <a:gd name="connsiteY0" fmla="*/ 0 h 6868800"/>
              <a:gd name="connsiteX1" fmla="*/ 3732213 w 3732213"/>
              <a:gd name="connsiteY1" fmla="*/ 0 h 6868800"/>
              <a:gd name="connsiteX2" fmla="*/ 3732213 w 3732213"/>
              <a:gd name="connsiteY2" fmla="*/ 6868800 h 6868800"/>
              <a:gd name="connsiteX3" fmla="*/ 0 w 3732213"/>
              <a:gd name="connsiteY3" fmla="*/ 6868800 h 6868800"/>
              <a:gd name="connsiteX4" fmla="*/ 0 w 3732213"/>
              <a:gd name="connsiteY4" fmla="*/ 0 h 6868800"/>
              <a:gd name="connsiteX0" fmla="*/ 894522 w 4626735"/>
              <a:gd name="connsiteY0" fmla="*/ 0 h 6868800"/>
              <a:gd name="connsiteX1" fmla="*/ 4626735 w 4626735"/>
              <a:gd name="connsiteY1" fmla="*/ 0 h 6868800"/>
              <a:gd name="connsiteX2" fmla="*/ 4626735 w 4626735"/>
              <a:gd name="connsiteY2" fmla="*/ 6868800 h 6868800"/>
              <a:gd name="connsiteX3" fmla="*/ 0 w 4626735"/>
              <a:gd name="connsiteY3" fmla="*/ 4344261 h 6868800"/>
              <a:gd name="connsiteX4" fmla="*/ 894522 w 4626735"/>
              <a:gd name="connsiteY4" fmla="*/ 0 h 6868800"/>
              <a:gd name="connsiteX0" fmla="*/ 921416 w 4653629"/>
              <a:gd name="connsiteY0" fmla="*/ 0 h 6868800"/>
              <a:gd name="connsiteX1" fmla="*/ 4653629 w 4653629"/>
              <a:gd name="connsiteY1" fmla="*/ 0 h 6868800"/>
              <a:gd name="connsiteX2" fmla="*/ 4653629 w 4653629"/>
              <a:gd name="connsiteY2" fmla="*/ 6868800 h 6868800"/>
              <a:gd name="connsiteX3" fmla="*/ 0 w 4653629"/>
              <a:gd name="connsiteY3" fmla="*/ 4317367 h 6868800"/>
              <a:gd name="connsiteX4" fmla="*/ 921416 w 4653629"/>
              <a:gd name="connsiteY4" fmla="*/ 0 h 6868800"/>
              <a:gd name="connsiteX0" fmla="*/ 968481 w 4700694"/>
              <a:gd name="connsiteY0" fmla="*/ 0 h 6868800"/>
              <a:gd name="connsiteX1" fmla="*/ 4700694 w 4700694"/>
              <a:gd name="connsiteY1" fmla="*/ 0 h 6868800"/>
              <a:gd name="connsiteX2" fmla="*/ 4700694 w 4700694"/>
              <a:gd name="connsiteY2" fmla="*/ 6868800 h 6868800"/>
              <a:gd name="connsiteX3" fmla="*/ 0 w 4700694"/>
              <a:gd name="connsiteY3" fmla="*/ 4377879 h 6868800"/>
              <a:gd name="connsiteX4" fmla="*/ 968481 w 4700694"/>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0 w 4640182"/>
              <a:gd name="connsiteY3" fmla="*/ 4357708 h 6868800"/>
              <a:gd name="connsiteX4" fmla="*/ 907969 w 4640182"/>
              <a:gd name="connsiteY4" fmla="*/ 0 h 6868800"/>
              <a:gd name="connsiteX0" fmla="*/ 907969 w 4640182"/>
              <a:gd name="connsiteY0" fmla="*/ 0 h 6868800"/>
              <a:gd name="connsiteX1" fmla="*/ 4640182 w 4640182"/>
              <a:gd name="connsiteY1" fmla="*/ 0 h 6868800"/>
              <a:gd name="connsiteX2" fmla="*/ 4640182 w 4640182"/>
              <a:gd name="connsiteY2" fmla="*/ 6868800 h 6868800"/>
              <a:gd name="connsiteX3" fmla="*/ 3274651 w 4640182"/>
              <a:gd name="connsiteY3" fmla="*/ 6129525 h 6868800"/>
              <a:gd name="connsiteX4" fmla="*/ 0 w 4640182"/>
              <a:gd name="connsiteY4" fmla="*/ 4357708 h 6868800"/>
              <a:gd name="connsiteX5" fmla="*/ 907969 w 4640182"/>
              <a:gd name="connsiteY5" fmla="*/ 0 h 6868800"/>
              <a:gd name="connsiteX0" fmla="*/ 907969 w 4640182"/>
              <a:gd name="connsiteY0" fmla="*/ 0 h 6869113"/>
              <a:gd name="connsiteX1" fmla="*/ 4640182 w 4640182"/>
              <a:gd name="connsiteY1" fmla="*/ 0 h 6869113"/>
              <a:gd name="connsiteX2" fmla="*/ 4640182 w 4640182"/>
              <a:gd name="connsiteY2" fmla="*/ 6868800 h 6869113"/>
              <a:gd name="connsiteX3" fmla="*/ 3220863 w 4640182"/>
              <a:gd name="connsiteY3" fmla="*/ 6869113 h 6869113"/>
              <a:gd name="connsiteX4" fmla="*/ 0 w 4640182"/>
              <a:gd name="connsiteY4" fmla="*/ 4357708 h 6869113"/>
              <a:gd name="connsiteX5" fmla="*/ 907969 w 4640182"/>
              <a:gd name="connsiteY5" fmla="*/ 0 h 6869113"/>
              <a:gd name="connsiteX0" fmla="*/ 869549 w 4601762"/>
              <a:gd name="connsiteY0" fmla="*/ 0 h 6869113"/>
              <a:gd name="connsiteX1" fmla="*/ 4601762 w 4601762"/>
              <a:gd name="connsiteY1" fmla="*/ 0 h 6869113"/>
              <a:gd name="connsiteX2" fmla="*/ 4601762 w 4601762"/>
              <a:gd name="connsiteY2" fmla="*/ 6868800 h 6869113"/>
              <a:gd name="connsiteX3" fmla="*/ 3182443 w 4601762"/>
              <a:gd name="connsiteY3" fmla="*/ 6869113 h 6869113"/>
              <a:gd name="connsiteX4" fmla="*/ 0 w 4601762"/>
              <a:gd name="connsiteY4" fmla="*/ 4365392 h 6869113"/>
              <a:gd name="connsiteX5" fmla="*/ 869549 w 4601762"/>
              <a:gd name="connsiteY5" fmla="*/ 0 h 6869113"/>
              <a:gd name="connsiteX0" fmla="*/ 931021 w 4663234"/>
              <a:gd name="connsiteY0" fmla="*/ 0 h 6869113"/>
              <a:gd name="connsiteX1" fmla="*/ 4663234 w 4663234"/>
              <a:gd name="connsiteY1" fmla="*/ 0 h 6869113"/>
              <a:gd name="connsiteX2" fmla="*/ 4663234 w 4663234"/>
              <a:gd name="connsiteY2" fmla="*/ 6868800 h 6869113"/>
              <a:gd name="connsiteX3" fmla="*/ 3243915 w 4663234"/>
              <a:gd name="connsiteY3" fmla="*/ 6869113 h 6869113"/>
              <a:gd name="connsiteX4" fmla="*/ 0 w 4663234"/>
              <a:gd name="connsiteY4" fmla="*/ 4365392 h 6869113"/>
              <a:gd name="connsiteX5" fmla="*/ 931021 w 4663234"/>
              <a:gd name="connsiteY5" fmla="*/ 0 h 6869113"/>
              <a:gd name="connsiteX0" fmla="*/ 900285 w 4632498"/>
              <a:gd name="connsiteY0" fmla="*/ 0 h 6869113"/>
              <a:gd name="connsiteX1" fmla="*/ 4632498 w 4632498"/>
              <a:gd name="connsiteY1" fmla="*/ 0 h 6869113"/>
              <a:gd name="connsiteX2" fmla="*/ 4632498 w 4632498"/>
              <a:gd name="connsiteY2" fmla="*/ 6868800 h 6869113"/>
              <a:gd name="connsiteX3" fmla="*/ 3213179 w 4632498"/>
              <a:gd name="connsiteY3" fmla="*/ 6869113 h 6869113"/>
              <a:gd name="connsiteX4" fmla="*/ 0 w 4632498"/>
              <a:gd name="connsiteY4" fmla="*/ 4350024 h 6869113"/>
              <a:gd name="connsiteX5" fmla="*/ 900285 w 4632498"/>
              <a:gd name="connsiteY5" fmla="*/ 0 h 6869113"/>
              <a:gd name="connsiteX0" fmla="*/ 900285 w 4632498"/>
              <a:gd name="connsiteY0" fmla="*/ 0 h 6889661"/>
              <a:gd name="connsiteX1" fmla="*/ 4632498 w 4632498"/>
              <a:gd name="connsiteY1" fmla="*/ 0 h 6889661"/>
              <a:gd name="connsiteX2" fmla="*/ 4632498 w 4632498"/>
              <a:gd name="connsiteY2" fmla="*/ 6868800 h 6889661"/>
              <a:gd name="connsiteX3" fmla="*/ 3223453 w 4632498"/>
              <a:gd name="connsiteY3" fmla="*/ 6889661 h 6889661"/>
              <a:gd name="connsiteX4" fmla="*/ 0 w 4632498"/>
              <a:gd name="connsiteY4" fmla="*/ 4350024 h 6889661"/>
              <a:gd name="connsiteX5" fmla="*/ 900285 w 4632498"/>
              <a:gd name="connsiteY5" fmla="*/ 0 h 6889661"/>
              <a:gd name="connsiteX0" fmla="*/ 900285 w 4649431"/>
              <a:gd name="connsiteY0" fmla="*/ 0 h 6897022"/>
              <a:gd name="connsiteX1" fmla="*/ 4632498 w 4649431"/>
              <a:gd name="connsiteY1" fmla="*/ 0 h 6897022"/>
              <a:gd name="connsiteX2" fmla="*/ 4649431 w 4649431"/>
              <a:gd name="connsiteY2" fmla="*/ 6897022 h 6897022"/>
              <a:gd name="connsiteX3" fmla="*/ 3223453 w 4649431"/>
              <a:gd name="connsiteY3" fmla="*/ 6889661 h 6897022"/>
              <a:gd name="connsiteX4" fmla="*/ 0 w 4649431"/>
              <a:gd name="connsiteY4" fmla="*/ 4350024 h 6897022"/>
              <a:gd name="connsiteX5" fmla="*/ 900285 w 4649431"/>
              <a:gd name="connsiteY5" fmla="*/ 0 h 6897022"/>
              <a:gd name="connsiteX0" fmla="*/ 900285 w 4649431"/>
              <a:gd name="connsiteY0" fmla="*/ 0 h 6889661"/>
              <a:gd name="connsiteX1" fmla="*/ 4632498 w 4649431"/>
              <a:gd name="connsiteY1" fmla="*/ 0 h 6889661"/>
              <a:gd name="connsiteX2" fmla="*/ 4649431 w 4649431"/>
              <a:gd name="connsiteY2" fmla="*/ 6885733 h 6889661"/>
              <a:gd name="connsiteX3" fmla="*/ 3223453 w 4649431"/>
              <a:gd name="connsiteY3" fmla="*/ 6889661 h 6889661"/>
              <a:gd name="connsiteX4" fmla="*/ 0 w 4649431"/>
              <a:gd name="connsiteY4" fmla="*/ 4350024 h 6889661"/>
              <a:gd name="connsiteX5" fmla="*/ 900285 w 4649431"/>
              <a:gd name="connsiteY5" fmla="*/ 0 h 6889661"/>
              <a:gd name="connsiteX0" fmla="*/ 900285 w 4649431"/>
              <a:gd name="connsiteY0" fmla="*/ 0 h 6885733"/>
              <a:gd name="connsiteX1" fmla="*/ 4632498 w 4649431"/>
              <a:gd name="connsiteY1" fmla="*/ 0 h 6885733"/>
              <a:gd name="connsiteX2" fmla="*/ 4649431 w 4649431"/>
              <a:gd name="connsiteY2" fmla="*/ 6885733 h 6885733"/>
              <a:gd name="connsiteX3" fmla="*/ 3234742 w 4649431"/>
              <a:gd name="connsiteY3" fmla="*/ 6884016 h 6885733"/>
              <a:gd name="connsiteX4" fmla="*/ 0 w 4649431"/>
              <a:gd name="connsiteY4" fmla="*/ 4350024 h 6885733"/>
              <a:gd name="connsiteX5" fmla="*/ 900285 w 4649431"/>
              <a:gd name="connsiteY5" fmla="*/ 0 h 6885733"/>
              <a:gd name="connsiteX0" fmla="*/ 900285 w 4663175"/>
              <a:gd name="connsiteY0" fmla="*/ 0 h 6885733"/>
              <a:gd name="connsiteX1" fmla="*/ 4662315 w 4663175"/>
              <a:gd name="connsiteY1" fmla="*/ 9939 h 6885733"/>
              <a:gd name="connsiteX2" fmla="*/ 4649431 w 4663175"/>
              <a:gd name="connsiteY2" fmla="*/ 6885733 h 6885733"/>
              <a:gd name="connsiteX3" fmla="*/ 3234742 w 4663175"/>
              <a:gd name="connsiteY3" fmla="*/ 6884016 h 6885733"/>
              <a:gd name="connsiteX4" fmla="*/ 0 w 4663175"/>
              <a:gd name="connsiteY4" fmla="*/ 4350024 h 6885733"/>
              <a:gd name="connsiteX5" fmla="*/ 900285 w 4663175"/>
              <a:gd name="connsiteY5" fmla="*/ 0 h 6885733"/>
              <a:gd name="connsiteX0" fmla="*/ 890346 w 4663175"/>
              <a:gd name="connsiteY0" fmla="*/ 0 h 6905612"/>
              <a:gd name="connsiteX1" fmla="*/ 4662315 w 4663175"/>
              <a:gd name="connsiteY1" fmla="*/ 29818 h 6905612"/>
              <a:gd name="connsiteX2" fmla="*/ 4649431 w 4663175"/>
              <a:gd name="connsiteY2" fmla="*/ 6905612 h 6905612"/>
              <a:gd name="connsiteX3" fmla="*/ 3234742 w 4663175"/>
              <a:gd name="connsiteY3" fmla="*/ 6903895 h 6905612"/>
              <a:gd name="connsiteX4" fmla="*/ 0 w 4663175"/>
              <a:gd name="connsiteY4" fmla="*/ 4369903 h 6905612"/>
              <a:gd name="connsiteX5" fmla="*/ 890346 w 4663175"/>
              <a:gd name="connsiteY5" fmla="*/ 0 h 6905612"/>
              <a:gd name="connsiteX0" fmla="*/ 890346 w 4653726"/>
              <a:gd name="connsiteY0" fmla="*/ 0 h 6905612"/>
              <a:gd name="connsiteX1" fmla="*/ 4652376 w 4653726"/>
              <a:gd name="connsiteY1" fmla="*/ 0 h 6905612"/>
              <a:gd name="connsiteX2" fmla="*/ 4649431 w 4653726"/>
              <a:gd name="connsiteY2" fmla="*/ 6905612 h 6905612"/>
              <a:gd name="connsiteX3" fmla="*/ 3234742 w 4653726"/>
              <a:gd name="connsiteY3" fmla="*/ 6903895 h 6905612"/>
              <a:gd name="connsiteX4" fmla="*/ 0 w 4653726"/>
              <a:gd name="connsiteY4" fmla="*/ 4369903 h 6905612"/>
              <a:gd name="connsiteX5" fmla="*/ 890346 w 4653726"/>
              <a:gd name="connsiteY5" fmla="*/ 0 h 6905612"/>
              <a:gd name="connsiteX0" fmla="*/ 890346 w 4653726"/>
              <a:gd name="connsiteY0" fmla="*/ 0 h 6903895"/>
              <a:gd name="connsiteX1" fmla="*/ 4652376 w 4653726"/>
              <a:gd name="connsiteY1" fmla="*/ 0 h 6903895"/>
              <a:gd name="connsiteX2" fmla="*/ 4649431 w 4653726"/>
              <a:gd name="connsiteY2" fmla="*/ 6893580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893581"/>
              <a:gd name="connsiteX1" fmla="*/ 4652376 w 4653726"/>
              <a:gd name="connsiteY1" fmla="*/ 0 h 6893581"/>
              <a:gd name="connsiteX2" fmla="*/ 4649431 w 4653726"/>
              <a:gd name="connsiteY2" fmla="*/ 6893581 h 6893581"/>
              <a:gd name="connsiteX3" fmla="*/ 3240758 w 4653726"/>
              <a:gd name="connsiteY3" fmla="*/ 6885848 h 6893581"/>
              <a:gd name="connsiteX4" fmla="*/ 0 w 4653726"/>
              <a:gd name="connsiteY4" fmla="*/ 4369903 h 6893581"/>
              <a:gd name="connsiteX5" fmla="*/ 890346 w 4653726"/>
              <a:gd name="connsiteY5" fmla="*/ 0 h 6893581"/>
              <a:gd name="connsiteX0" fmla="*/ 890346 w 4653726"/>
              <a:gd name="connsiteY0" fmla="*/ 0 h 6903895"/>
              <a:gd name="connsiteX1" fmla="*/ 4652376 w 4653726"/>
              <a:gd name="connsiteY1" fmla="*/ 0 h 6903895"/>
              <a:gd name="connsiteX2" fmla="*/ 4649431 w 4653726"/>
              <a:gd name="connsiteY2" fmla="*/ 6893581 h 6903895"/>
              <a:gd name="connsiteX3" fmla="*/ 3234742 w 4653726"/>
              <a:gd name="connsiteY3" fmla="*/ 6903895 h 6903895"/>
              <a:gd name="connsiteX4" fmla="*/ 0 w 4653726"/>
              <a:gd name="connsiteY4" fmla="*/ 4369903 h 6903895"/>
              <a:gd name="connsiteX5" fmla="*/ 890346 w 4653726"/>
              <a:gd name="connsiteY5" fmla="*/ 0 h 6903895"/>
              <a:gd name="connsiteX0" fmla="*/ 890346 w 4653726"/>
              <a:gd name="connsiteY0" fmla="*/ 0 h 6911628"/>
              <a:gd name="connsiteX1" fmla="*/ 4652376 w 4653726"/>
              <a:gd name="connsiteY1" fmla="*/ 0 h 6911628"/>
              <a:gd name="connsiteX2" fmla="*/ 4649431 w 4653726"/>
              <a:gd name="connsiteY2" fmla="*/ 6911628 h 6911628"/>
              <a:gd name="connsiteX3" fmla="*/ 3234742 w 4653726"/>
              <a:gd name="connsiteY3" fmla="*/ 6903895 h 6911628"/>
              <a:gd name="connsiteX4" fmla="*/ 0 w 4653726"/>
              <a:gd name="connsiteY4" fmla="*/ 4369903 h 6911628"/>
              <a:gd name="connsiteX5" fmla="*/ 890346 w 4653726"/>
              <a:gd name="connsiteY5" fmla="*/ 0 h 6911628"/>
              <a:gd name="connsiteX0" fmla="*/ 890346 w 4655446"/>
              <a:gd name="connsiteY0" fmla="*/ 0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890346 w 4655446"/>
              <a:gd name="connsiteY5" fmla="*/ 0 h 6903895"/>
              <a:gd name="connsiteX0" fmla="*/ 908393 w 4655446"/>
              <a:gd name="connsiteY0" fmla="*/ 12032 h 6903895"/>
              <a:gd name="connsiteX1" fmla="*/ 4652376 w 4655446"/>
              <a:gd name="connsiteY1" fmla="*/ 0 h 6903895"/>
              <a:gd name="connsiteX2" fmla="*/ 4655446 w 4655446"/>
              <a:gd name="connsiteY2" fmla="*/ 6899596 h 6903895"/>
              <a:gd name="connsiteX3" fmla="*/ 3234742 w 4655446"/>
              <a:gd name="connsiteY3" fmla="*/ 6903895 h 6903895"/>
              <a:gd name="connsiteX4" fmla="*/ 0 w 4655446"/>
              <a:gd name="connsiteY4" fmla="*/ 4369903 h 6903895"/>
              <a:gd name="connsiteX5" fmla="*/ 908393 w 4655446"/>
              <a:gd name="connsiteY5" fmla="*/ 12032 h 6903895"/>
              <a:gd name="connsiteX0" fmla="*/ 908393 w 4655446"/>
              <a:gd name="connsiteY0" fmla="*/ 0 h 6891863"/>
              <a:gd name="connsiteX1" fmla="*/ 4640344 w 4655446"/>
              <a:gd name="connsiteY1" fmla="*/ 0 h 6891863"/>
              <a:gd name="connsiteX2" fmla="*/ 4655446 w 4655446"/>
              <a:gd name="connsiteY2" fmla="*/ 6887564 h 6891863"/>
              <a:gd name="connsiteX3" fmla="*/ 3234742 w 4655446"/>
              <a:gd name="connsiteY3" fmla="*/ 6891863 h 6891863"/>
              <a:gd name="connsiteX4" fmla="*/ 0 w 4655446"/>
              <a:gd name="connsiteY4" fmla="*/ 4357871 h 6891863"/>
              <a:gd name="connsiteX5" fmla="*/ 908393 w 4655446"/>
              <a:gd name="connsiteY5" fmla="*/ 0 h 68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446" h="6891863">
                <a:moveTo>
                  <a:pt x="908393" y="0"/>
                </a:moveTo>
                <a:lnTo>
                  <a:pt x="4640344" y="0"/>
                </a:lnTo>
                <a:cubicBezTo>
                  <a:pt x="4645988" y="2299007"/>
                  <a:pt x="4649802" y="4588557"/>
                  <a:pt x="4655446" y="6887564"/>
                </a:cubicBezTo>
                <a:lnTo>
                  <a:pt x="3234742" y="6891863"/>
                </a:lnTo>
                <a:lnTo>
                  <a:pt x="0" y="4357871"/>
                </a:lnTo>
                <a:lnTo>
                  <a:pt x="908393" y="0"/>
                </a:lnTo>
                <a:close/>
              </a:path>
            </a:pathLst>
          </a:custGeom>
        </p:spPr>
        <p:txBody>
          <a:bodyPr/>
          <a:lstStyle/>
          <a:p>
            <a:r>
              <a:rPr lang="en-US"/>
              <a:t>Click icon to add picture</a:t>
            </a:r>
          </a:p>
        </p:txBody>
      </p:sp>
    </p:spTree>
    <p:extLst>
      <p:ext uri="{BB962C8B-B14F-4D97-AF65-F5344CB8AC3E}">
        <p14:creationId xmlns:p14="http://schemas.microsoft.com/office/powerpoint/2010/main" val="56001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slide 3">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561" y="2451346"/>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5" y="750104"/>
            <a:ext cx="5353050" cy="1685278"/>
          </a:xfrm>
        </p:spPr>
        <p:txBody>
          <a:bodyPr>
            <a:noAutofit/>
          </a:bodyPr>
          <a:lstStyle>
            <a:lvl1pPr marL="0" indent="0">
              <a:lnSpc>
                <a:spcPts val="6000"/>
              </a:lnSpc>
              <a:spcBef>
                <a:spcPts val="0"/>
              </a:spcBef>
              <a:buNone/>
              <a:defRPr sz="6000" b="1">
                <a:solidFill>
                  <a:schemeClr val="bg1"/>
                </a:solidFill>
              </a:defRPr>
            </a:lvl1pPr>
          </a:lstStyle>
          <a:p>
            <a:pPr lvl="0"/>
            <a:r>
              <a:rPr lang="en-US" sz="6000"/>
              <a:t>Cover slide option 3</a:t>
            </a:r>
            <a:endParaRPr lang="en-US"/>
          </a:p>
        </p:txBody>
      </p:sp>
      <p:pic>
        <p:nvPicPr>
          <p:cNvPr id="43" name="object 5">
            <a:extLst>
              <a:ext uri="{FF2B5EF4-FFF2-40B4-BE49-F238E27FC236}">
                <a16:creationId xmlns:a16="http://schemas.microsoft.com/office/drawing/2014/main" id="{7D7CDACC-3679-7B41-8117-0D0BC89CA56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175033" y="6132789"/>
            <a:ext cx="2683266" cy="390662"/>
          </a:xfrm>
          <a:prstGeom prst="rect">
            <a:avLst/>
          </a:prstGeom>
        </p:spPr>
      </p:pic>
    </p:spTree>
    <p:extLst>
      <p:ext uri="{BB962C8B-B14F-4D97-AF65-F5344CB8AC3E}">
        <p14:creationId xmlns:p14="http://schemas.microsoft.com/office/powerpoint/2010/main" val="1083826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4">
    <p:bg>
      <p:bgPr>
        <a:solidFill>
          <a:schemeClr val="bg1"/>
        </a:solidFill>
        <a:effectLst/>
      </p:bgPr>
    </p:bg>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D7E93146-ADCD-D54D-A07E-F733DA1E6D75}"/>
              </a:ext>
            </a:extLst>
          </p:cNvPr>
          <p:cNvPicPr/>
          <p:nvPr userDrawn="1"/>
        </p:nvPicPr>
        <p:blipFill>
          <a:blip r:embed="rId2" cstate="print"/>
          <a:stretch>
            <a:fillRect/>
          </a:stretch>
        </p:blipFill>
        <p:spPr>
          <a:xfrm>
            <a:off x="9171568" y="6139715"/>
            <a:ext cx="2683266" cy="390662"/>
          </a:xfrm>
          <a:prstGeom prst="rect">
            <a:avLst/>
          </a:prstGeom>
        </p:spPr>
      </p:pic>
      <p:sp>
        <p:nvSpPr>
          <p:cNvPr id="13" name="Subtitle 2">
            <a:extLst>
              <a:ext uri="{FF2B5EF4-FFF2-40B4-BE49-F238E27FC236}">
                <a16:creationId xmlns:a16="http://schemas.microsoft.com/office/drawing/2014/main" id="{3DB717F2-4E7F-1040-96A7-03151F28D94A}"/>
              </a:ext>
            </a:extLst>
          </p:cNvPr>
          <p:cNvSpPr>
            <a:spLocks noGrp="1"/>
          </p:cNvSpPr>
          <p:nvPr>
            <p:ph type="subTitle" idx="1" hasCustomPrompt="1"/>
          </p:nvPr>
        </p:nvSpPr>
        <p:spPr>
          <a:xfrm>
            <a:off x="808561" y="2451346"/>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a:t>
            </a:r>
            <a:endParaRPr lang="en-US"/>
          </a:p>
        </p:txBody>
      </p:sp>
      <p:sp>
        <p:nvSpPr>
          <p:cNvPr id="14" name="Text Placeholder 62">
            <a:extLst>
              <a:ext uri="{FF2B5EF4-FFF2-40B4-BE49-F238E27FC236}">
                <a16:creationId xmlns:a16="http://schemas.microsoft.com/office/drawing/2014/main" id="{96187EC6-9BEC-464D-A236-3C3E14433EF0}"/>
              </a:ext>
            </a:extLst>
          </p:cNvPr>
          <p:cNvSpPr>
            <a:spLocks noGrp="1"/>
          </p:cNvSpPr>
          <p:nvPr>
            <p:ph type="body" sz="quarter" idx="13" hasCustomPrompt="1"/>
          </p:nvPr>
        </p:nvSpPr>
        <p:spPr>
          <a:xfrm>
            <a:off x="808905" y="750104"/>
            <a:ext cx="5353050" cy="1685278"/>
          </a:xfrm>
        </p:spPr>
        <p:txBody>
          <a:bodyPr>
            <a:noAutofit/>
          </a:bodyPr>
          <a:lstStyle>
            <a:lvl1pPr marL="0" indent="0">
              <a:lnSpc>
                <a:spcPts val="6000"/>
              </a:lnSpc>
              <a:spcBef>
                <a:spcPts val="0"/>
              </a:spcBef>
              <a:buNone/>
              <a:defRPr sz="6000" b="1">
                <a:solidFill>
                  <a:schemeClr val="tx1"/>
                </a:solidFill>
              </a:defRPr>
            </a:lvl1pPr>
          </a:lstStyle>
          <a:p>
            <a:pPr lvl="0"/>
            <a:r>
              <a:rPr lang="en-US" sz="6000"/>
              <a:t>Cover slide option 4</a:t>
            </a:r>
            <a:endParaRPr lang="en-US"/>
          </a:p>
        </p:txBody>
      </p:sp>
    </p:spTree>
    <p:extLst>
      <p:ext uri="{BB962C8B-B14F-4D97-AF65-F5344CB8AC3E}">
        <p14:creationId xmlns:p14="http://schemas.microsoft.com/office/powerpoint/2010/main" val="929301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37922" cy="495973"/>
          </a:xfrm>
        </p:spPr>
        <p:txBody>
          <a:bodyPr/>
          <a:lstStyle>
            <a:lvl1pPr>
              <a:lnSpc>
                <a:spcPts val="4000"/>
              </a:lnSpc>
              <a:defRPr sz="4000" b="1">
                <a:solidFill>
                  <a:schemeClr val="bg1"/>
                </a:solidFill>
              </a:defRPr>
            </a:lvl1pPr>
          </a:lstStyle>
          <a:p>
            <a:r>
              <a:rPr lang="en-GB"/>
              <a:t>Headline</a:t>
            </a:r>
            <a:endParaRPr lang="en-US"/>
          </a:p>
        </p:txBody>
      </p:sp>
      <p:sp>
        <p:nvSpPr>
          <p:cNvPr id="12" name="Text Placeholder 16">
            <a:extLst>
              <a:ext uri="{FF2B5EF4-FFF2-40B4-BE49-F238E27FC236}">
                <a16:creationId xmlns:a16="http://schemas.microsoft.com/office/drawing/2014/main" id="{4E856DA7-63B0-7D4B-8E15-9E6232F982B1}"/>
              </a:ext>
            </a:extLst>
          </p:cNvPr>
          <p:cNvSpPr>
            <a:spLocks noGrp="1"/>
          </p:cNvSpPr>
          <p:nvPr>
            <p:ph type="body" sz="quarter" idx="14" hasCustomPrompt="1"/>
          </p:nvPr>
        </p:nvSpPr>
        <p:spPr>
          <a:xfrm>
            <a:off x="6102626"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a:t>Body text. Lorem ipsum </a:t>
            </a:r>
            <a:r>
              <a:rPr lang="en-US" err="1"/>
              <a:t>modiae</a:t>
            </a:r>
            <a:r>
              <a:rPr lang="en-US"/>
              <a:t> </a:t>
            </a:r>
            <a:r>
              <a:rPr lang="en-US" err="1"/>
              <a:t>rernam</a:t>
            </a:r>
            <a:r>
              <a:rPr lang="en-US"/>
              <a:t> </a:t>
            </a:r>
            <a:r>
              <a:rPr lang="en-US" err="1"/>
              <a:t>quasitio</a:t>
            </a:r>
            <a:r>
              <a:rPr lang="en-US"/>
              <a:t> re </a:t>
            </a:r>
            <a:r>
              <a:rPr lang="en-US" err="1"/>
              <a:t>quia</a:t>
            </a:r>
            <a:r>
              <a:rPr lang="en-US"/>
              <a:t> id </a:t>
            </a:r>
            <a:r>
              <a:rPr lang="en-US" err="1"/>
              <a:t>quiatiatus</a:t>
            </a:r>
            <a:r>
              <a:rPr lang="en-US"/>
              <a:t> </a:t>
            </a:r>
            <a:r>
              <a:rPr lang="en-US" err="1"/>
              <a:t>parum</a:t>
            </a:r>
            <a:r>
              <a:rPr lang="en-US"/>
              <a:t> </a:t>
            </a:r>
            <a:r>
              <a:rPr lang="en-US" err="1"/>
              <a:t>harum</a:t>
            </a:r>
            <a:r>
              <a:rPr lang="en-US"/>
              <a:t> qui </a:t>
            </a:r>
            <a:r>
              <a:rPr lang="en-US" err="1"/>
              <a:t>aliquossin</a:t>
            </a:r>
            <a:r>
              <a:rPr lang="en-US"/>
              <a:t> </a:t>
            </a:r>
            <a:r>
              <a:rPr lang="en-US" err="1"/>
              <a:t>conest</a:t>
            </a:r>
            <a:r>
              <a:rPr lang="en-US"/>
              <a:t>. </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2"/>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 re, que </a:t>
            </a:r>
            <a:r>
              <a:rPr lang="en-US" err="1"/>
              <a:t>consedi</a:t>
            </a:r>
            <a:r>
              <a:rPr lang="en-US"/>
              <a:t>.</a:t>
            </a:r>
          </a:p>
          <a:p>
            <a:pPr lvl="3"/>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a:t>
            </a:r>
          </a:p>
          <a:p>
            <a:pPr lvl="1"/>
            <a:endParaRPr lang="en-US"/>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1574"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a:t>Body text. Lorem ipsum </a:t>
            </a:r>
            <a:r>
              <a:rPr lang="en-US" err="1"/>
              <a:t>modiae</a:t>
            </a:r>
            <a:r>
              <a:rPr lang="en-US"/>
              <a:t> </a:t>
            </a:r>
            <a:r>
              <a:rPr lang="en-US" err="1"/>
              <a:t>rernam</a:t>
            </a:r>
            <a:r>
              <a:rPr lang="en-US"/>
              <a:t> </a:t>
            </a:r>
            <a:r>
              <a:rPr lang="en-US" err="1"/>
              <a:t>quasitio</a:t>
            </a:r>
            <a:r>
              <a:rPr lang="en-US"/>
              <a:t> re </a:t>
            </a:r>
            <a:r>
              <a:rPr lang="en-US" err="1"/>
              <a:t>quia</a:t>
            </a:r>
            <a:r>
              <a:rPr lang="en-US"/>
              <a:t> id </a:t>
            </a:r>
            <a:r>
              <a:rPr lang="en-US" err="1"/>
              <a:t>quiatiatus</a:t>
            </a:r>
            <a:r>
              <a:rPr lang="en-US"/>
              <a:t> </a:t>
            </a:r>
            <a:r>
              <a:rPr lang="en-US" err="1"/>
              <a:t>parum</a:t>
            </a:r>
            <a:r>
              <a:rPr lang="en-US"/>
              <a:t> </a:t>
            </a:r>
            <a:r>
              <a:rPr lang="en-US" err="1"/>
              <a:t>harum</a:t>
            </a:r>
            <a:r>
              <a:rPr lang="en-US"/>
              <a:t> qui </a:t>
            </a:r>
            <a:r>
              <a:rPr lang="en-US" err="1"/>
              <a:t>aliquossin</a:t>
            </a:r>
            <a:r>
              <a:rPr lang="en-US"/>
              <a:t> </a:t>
            </a:r>
            <a:r>
              <a:rPr lang="en-US" err="1"/>
              <a:t>conest</a:t>
            </a:r>
            <a:r>
              <a:rPr lang="en-US"/>
              <a:t>. </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2"/>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 re, que </a:t>
            </a:r>
            <a:r>
              <a:rPr lang="en-US" err="1"/>
              <a:t>consedi</a:t>
            </a:r>
            <a:r>
              <a:rPr lang="en-US"/>
              <a:t>.</a:t>
            </a:r>
          </a:p>
          <a:p>
            <a:pPr lvl="3"/>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a:t>
            </a:r>
          </a:p>
          <a:p>
            <a:pPr lvl="1"/>
            <a:endParaRPr lang="en-US"/>
          </a:p>
        </p:txBody>
      </p:sp>
      <p:sp>
        <p:nvSpPr>
          <p:cNvPr id="18" name="Text Placeholder 24">
            <a:extLst>
              <a:ext uri="{FF2B5EF4-FFF2-40B4-BE49-F238E27FC236}">
                <a16:creationId xmlns:a16="http://schemas.microsoft.com/office/drawing/2014/main" id="{6AC8F234-93C3-2C45-A8D2-9CC4DA6739BF}"/>
              </a:ext>
            </a:extLst>
          </p:cNvPr>
          <p:cNvSpPr>
            <a:spLocks noGrp="1"/>
          </p:cNvSpPr>
          <p:nvPr>
            <p:ph type="body" sz="quarter" idx="17" hasCustomPrompt="1"/>
          </p:nvPr>
        </p:nvSpPr>
        <p:spPr>
          <a:xfrm>
            <a:off x="838200" y="1935499"/>
            <a:ext cx="5251174" cy="529200"/>
          </a:xfrm>
        </p:spPr>
        <p:txBody>
          <a:bodyPr>
            <a:noAutofit/>
          </a:bodyPr>
          <a:lstStyle>
            <a:lvl1pPr marL="0">
              <a:lnSpc>
                <a:spcPct val="100000"/>
              </a:lnSpc>
              <a:spcBef>
                <a:spcPts val="0"/>
              </a:spcBef>
              <a:buNone/>
              <a:defRPr sz="3000" b="1"/>
            </a:lvl1pPr>
          </a:lstStyle>
          <a:p>
            <a:pPr lvl="0"/>
            <a:r>
              <a:rPr lang="en-US"/>
              <a:t>Heading</a:t>
            </a:r>
          </a:p>
        </p:txBody>
      </p:sp>
      <p:sp>
        <p:nvSpPr>
          <p:cNvPr id="21" name="Text Placeholder 24">
            <a:extLst>
              <a:ext uri="{FF2B5EF4-FFF2-40B4-BE49-F238E27FC236}">
                <a16:creationId xmlns:a16="http://schemas.microsoft.com/office/drawing/2014/main" id="{76CE4BC3-5FC2-1F45-8DFA-6B56D7238228}"/>
              </a:ext>
            </a:extLst>
          </p:cNvPr>
          <p:cNvSpPr>
            <a:spLocks noGrp="1"/>
          </p:cNvSpPr>
          <p:nvPr>
            <p:ph type="body" sz="quarter" idx="18" hasCustomPrompt="1"/>
          </p:nvPr>
        </p:nvSpPr>
        <p:spPr>
          <a:xfrm>
            <a:off x="6102626" y="1935499"/>
            <a:ext cx="5251174" cy="529200"/>
          </a:xfrm>
        </p:spPr>
        <p:txBody>
          <a:bodyPr>
            <a:noAutofit/>
          </a:bodyPr>
          <a:lstStyle>
            <a:lvl1pPr marL="0">
              <a:lnSpc>
                <a:spcPct val="100000"/>
              </a:lnSpc>
              <a:spcBef>
                <a:spcPts val="0"/>
              </a:spcBef>
              <a:buNone/>
              <a:defRPr sz="3000" b="1"/>
            </a:lvl1pPr>
          </a:lstStyle>
          <a:p>
            <a:pPr lvl="0"/>
            <a:r>
              <a:rPr lang="en-US"/>
              <a:t>Heading</a:t>
            </a:r>
          </a:p>
        </p:txBody>
      </p:sp>
      <p:pic>
        <p:nvPicPr>
          <p:cNvPr id="13" name="Picture 12" descr="A picture containing text&#10;&#10;Description automatically generated">
            <a:extLst>
              <a:ext uri="{FF2B5EF4-FFF2-40B4-BE49-F238E27FC236}">
                <a16:creationId xmlns:a16="http://schemas.microsoft.com/office/drawing/2014/main" id="{D7F5A971-61AD-1B46-9C1A-E32C305B3A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4" name="Slide Number Placeholder 5">
            <a:extLst>
              <a:ext uri="{FF2B5EF4-FFF2-40B4-BE49-F238E27FC236}">
                <a16:creationId xmlns:a16="http://schemas.microsoft.com/office/drawing/2014/main" id="{8DB5ABBD-8F40-7242-A141-26B3F00CC742}"/>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271038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3">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561" y="2451346"/>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5" y="750104"/>
            <a:ext cx="5353050" cy="1685278"/>
          </a:xfrm>
        </p:spPr>
        <p:txBody>
          <a:bodyPr>
            <a:noAutofit/>
          </a:bodyPr>
          <a:lstStyle>
            <a:lvl1pPr marL="0" indent="0">
              <a:lnSpc>
                <a:spcPts val="6000"/>
              </a:lnSpc>
              <a:spcBef>
                <a:spcPts val="0"/>
              </a:spcBef>
              <a:buNone/>
              <a:defRPr sz="6000" b="1">
                <a:solidFill>
                  <a:schemeClr val="bg1"/>
                </a:solidFill>
              </a:defRPr>
            </a:lvl1pPr>
          </a:lstStyle>
          <a:p>
            <a:pPr lvl="0"/>
            <a:r>
              <a:rPr lang="en-US" sz="6000" dirty="0"/>
              <a:t>Cover slide option 3</a:t>
            </a:r>
            <a:endParaRPr lang="en-US" dirty="0"/>
          </a:p>
        </p:txBody>
      </p:sp>
      <p:pic>
        <p:nvPicPr>
          <p:cNvPr id="43" name="object 5">
            <a:extLst>
              <a:ext uri="{FF2B5EF4-FFF2-40B4-BE49-F238E27FC236}">
                <a16:creationId xmlns:a16="http://schemas.microsoft.com/office/drawing/2014/main" id="{7D7CDACC-3679-7B41-8117-0D0BC89CA56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9175033" y="6132789"/>
            <a:ext cx="2683266" cy="390662"/>
          </a:xfrm>
          <a:prstGeom prst="rect">
            <a:avLst/>
          </a:prstGeom>
        </p:spPr>
      </p:pic>
    </p:spTree>
    <p:extLst>
      <p:ext uri="{BB962C8B-B14F-4D97-AF65-F5344CB8AC3E}">
        <p14:creationId xmlns:p14="http://schemas.microsoft.com/office/powerpoint/2010/main" val="203323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4">
    <p:bg>
      <p:bgPr>
        <a:solidFill>
          <a:schemeClr val="bg1"/>
        </a:solidFill>
        <a:effectLst/>
      </p:bgPr>
    </p:bg>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D7E93146-ADCD-D54D-A07E-F733DA1E6D75}"/>
              </a:ext>
            </a:extLst>
          </p:cNvPr>
          <p:cNvPicPr/>
          <p:nvPr userDrawn="1"/>
        </p:nvPicPr>
        <p:blipFill>
          <a:blip r:embed="rId2" cstate="print"/>
          <a:stretch>
            <a:fillRect/>
          </a:stretch>
        </p:blipFill>
        <p:spPr>
          <a:xfrm>
            <a:off x="9171568" y="6139715"/>
            <a:ext cx="2683266" cy="390662"/>
          </a:xfrm>
          <a:prstGeom prst="rect">
            <a:avLst/>
          </a:prstGeom>
        </p:spPr>
      </p:pic>
      <p:sp>
        <p:nvSpPr>
          <p:cNvPr id="13" name="Subtitle 2">
            <a:extLst>
              <a:ext uri="{FF2B5EF4-FFF2-40B4-BE49-F238E27FC236}">
                <a16:creationId xmlns:a16="http://schemas.microsoft.com/office/drawing/2014/main" id="{3DB717F2-4E7F-1040-96A7-03151F28D94A}"/>
              </a:ext>
            </a:extLst>
          </p:cNvPr>
          <p:cNvSpPr>
            <a:spLocks noGrp="1"/>
          </p:cNvSpPr>
          <p:nvPr>
            <p:ph type="subTitle" idx="1" hasCustomPrompt="1"/>
          </p:nvPr>
        </p:nvSpPr>
        <p:spPr>
          <a:xfrm>
            <a:off x="808561" y="2451346"/>
            <a:ext cx="5353394" cy="1212706"/>
          </a:xfrm>
        </p:spPr>
        <p:txBody>
          <a:bodyPr>
            <a:noAutofit/>
          </a:bodyPr>
          <a:lstStyle>
            <a:lvl1pPr marL="0" indent="0" algn="l">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a:t>
            </a:r>
            <a:endParaRPr lang="en-US" dirty="0"/>
          </a:p>
        </p:txBody>
      </p:sp>
      <p:sp>
        <p:nvSpPr>
          <p:cNvPr id="14" name="Text Placeholder 62">
            <a:extLst>
              <a:ext uri="{FF2B5EF4-FFF2-40B4-BE49-F238E27FC236}">
                <a16:creationId xmlns:a16="http://schemas.microsoft.com/office/drawing/2014/main" id="{96187EC6-9BEC-464D-A236-3C3E14433EF0}"/>
              </a:ext>
            </a:extLst>
          </p:cNvPr>
          <p:cNvSpPr>
            <a:spLocks noGrp="1"/>
          </p:cNvSpPr>
          <p:nvPr>
            <p:ph type="body" sz="quarter" idx="13" hasCustomPrompt="1"/>
          </p:nvPr>
        </p:nvSpPr>
        <p:spPr>
          <a:xfrm>
            <a:off x="808905" y="750104"/>
            <a:ext cx="5353050" cy="1685278"/>
          </a:xfrm>
        </p:spPr>
        <p:txBody>
          <a:bodyPr>
            <a:noAutofit/>
          </a:bodyPr>
          <a:lstStyle>
            <a:lvl1pPr marL="0" indent="0">
              <a:lnSpc>
                <a:spcPts val="6000"/>
              </a:lnSpc>
              <a:spcBef>
                <a:spcPts val="0"/>
              </a:spcBef>
              <a:buNone/>
              <a:defRPr sz="6000" b="1">
                <a:solidFill>
                  <a:schemeClr val="tx1"/>
                </a:solidFill>
              </a:defRPr>
            </a:lvl1pPr>
          </a:lstStyle>
          <a:p>
            <a:pPr lvl="0"/>
            <a:r>
              <a:rPr lang="en-US" sz="6000" dirty="0"/>
              <a:t>Cover slide option 4</a:t>
            </a:r>
            <a:endParaRPr lang="en-US" dirty="0"/>
          </a:p>
        </p:txBody>
      </p:sp>
    </p:spTree>
    <p:extLst>
      <p:ext uri="{BB962C8B-B14F-4D97-AF65-F5344CB8AC3E}">
        <p14:creationId xmlns:p14="http://schemas.microsoft.com/office/powerpoint/2010/main" val="411664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59EF92F4-4273-9F48-985C-EC1C3C336F9D}"/>
              </a:ext>
            </a:extLst>
          </p:cNvPr>
          <p:cNvSpPr>
            <a:spLocks noGrp="1"/>
          </p:cNvSpPr>
          <p:nvPr>
            <p:ph type="body" sz="quarter" idx="15" hasCustomPrompt="1"/>
          </p:nvPr>
        </p:nvSpPr>
        <p:spPr>
          <a:xfrm>
            <a:off x="838200" y="4130564"/>
            <a:ext cx="10515600" cy="2048467"/>
          </a:xfrm>
        </p:spPr>
        <p:txBody>
          <a:bodyPr>
            <a:noAutofit/>
          </a:bodyPr>
          <a:lstStyle>
            <a:lvl1pPr marL="0">
              <a:lnSpc>
                <a:spcPct val="100000"/>
              </a:lnSpc>
              <a:spcBef>
                <a:spcPts val="0"/>
              </a:spcBef>
              <a:spcAft>
                <a:spcPts val="500"/>
              </a:spcAft>
              <a:buClr>
                <a:schemeClr val="accent1"/>
              </a:buClr>
              <a:buFont typeface="System Font Regular"/>
              <a:buChar char="&gt;"/>
              <a:defRPr sz="2000"/>
            </a:lvl1pPr>
            <a:lvl2pPr marL="432000">
              <a:spcBef>
                <a:spcPts val="750"/>
              </a:spcBef>
              <a:buClr>
                <a:schemeClr val="accent1"/>
              </a:buClr>
              <a:buFont typeface="+mj-lt"/>
              <a:buAutoNum type="arabicPeriod"/>
              <a:defRPr sz="2000"/>
            </a:lvl2pPr>
            <a:lvl3pPr marL="720000">
              <a:spcBef>
                <a:spcPts val="750"/>
              </a:spcBef>
              <a:buClr>
                <a:schemeClr val="accent1"/>
              </a:buClr>
              <a:buFont typeface="+mj-lt"/>
              <a:buAutoNum type="alphaLcPeriod"/>
              <a:defRPr/>
            </a:lvl3pPr>
          </a:lstStyle>
          <a:p>
            <a:pPr lvl="0"/>
            <a:r>
              <a:rPr lang="en-US" dirty="0" err="1"/>
              <a:t>Nobiscium</a:t>
            </a:r>
            <a:r>
              <a:rPr lang="en-US" dirty="0"/>
              <a:t> </a:t>
            </a:r>
            <a:r>
              <a:rPr lang="en-US" dirty="0" err="1"/>
              <a:t>dollenditat</a:t>
            </a:r>
            <a:r>
              <a:rPr lang="en-US" dirty="0"/>
              <a:t> </a:t>
            </a:r>
            <a:r>
              <a:rPr lang="en-US" dirty="0" err="1"/>
              <a:t>restibus</a:t>
            </a:r>
            <a:r>
              <a:rPr lang="en-US" dirty="0"/>
              <a:t>, </a:t>
            </a:r>
            <a:r>
              <a:rPr lang="en-US" dirty="0" err="1"/>
              <a:t>sa</a:t>
            </a:r>
            <a:r>
              <a:rPr lang="en-US" dirty="0"/>
              <a:t> volute pa </a:t>
            </a:r>
            <a:r>
              <a:rPr lang="en-US" dirty="0" err="1"/>
              <a:t>quam</a:t>
            </a:r>
            <a:r>
              <a:rPr lang="en-US" dirty="0"/>
              <a:t> </a:t>
            </a:r>
            <a:r>
              <a:rPr lang="en-US" dirty="0" err="1"/>
              <a:t>latures</a:t>
            </a:r>
            <a:r>
              <a:rPr lang="en-US" dirty="0"/>
              <a:t> </a:t>
            </a:r>
            <a:r>
              <a:rPr lang="en-US" dirty="0" err="1"/>
              <a:t>ciento</a:t>
            </a:r>
            <a:endParaRPr lang="en-US" dirty="0"/>
          </a:p>
          <a:p>
            <a:pPr lvl="0"/>
            <a:r>
              <a:rPr lang="en-US" dirty="0" err="1"/>
              <a:t>Nobisciuum</a:t>
            </a:r>
            <a:r>
              <a:rPr lang="en-US" dirty="0"/>
              <a:t> </a:t>
            </a:r>
            <a:r>
              <a:rPr lang="en-US" dirty="0" err="1"/>
              <a:t>dollenditat</a:t>
            </a:r>
            <a:r>
              <a:rPr lang="en-US" dirty="0"/>
              <a:t> </a:t>
            </a:r>
            <a:r>
              <a:rPr lang="en-US" dirty="0" err="1"/>
              <a:t>restibus</a:t>
            </a:r>
            <a:r>
              <a:rPr lang="en-US" dirty="0"/>
              <a:t>, </a:t>
            </a:r>
            <a:r>
              <a:rPr lang="en-US" dirty="0" err="1"/>
              <a:t>sa</a:t>
            </a:r>
            <a:r>
              <a:rPr lang="en-US" dirty="0"/>
              <a:t> volute pa </a:t>
            </a:r>
            <a:r>
              <a:rPr lang="en-US" dirty="0" err="1"/>
              <a:t>quam</a:t>
            </a:r>
            <a:r>
              <a:rPr lang="en-US" dirty="0"/>
              <a:t> </a:t>
            </a:r>
            <a:r>
              <a:rPr lang="en-US" dirty="0" err="1"/>
              <a:t>latures</a:t>
            </a:r>
            <a:r>
              <a:rPr lang="en-US" dirty="0"/>
              <a:t> </a:t>
            </a:r>
            <a:r>
              <a:rPr lang="en-US" dirty="0" err="1"/>
              <a:t>ciento</a:t>
            </a:r>
            <a:r>
              <a:rPr lang="en-US" dirty="0"/>
              <a:t>.</a:t>
            </a:r>
          </a:p>
          <a:p>
            <a:pPr lvl="1"/>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 re, que </a:t>
            </a:r>
            <a:r>
              <a:rPr lang="en-US" dirty="0" err="1"/>
              <a:t>consedi</a:t>
            </a:r>
            <a:r>
              <a:rPr lang="en-US" dirty="0"/>
              <a:t> </a:t>
            </a:r>
            <a:r>
              <a:rPr lang="en-US" dirty="0" err="1"/>
              <a:t>psunt</a:t>
            </a:r>
            <a:r>
              <a:rPr lang="en-US" dirty="0"/>
              <a:t>.</a:t>
            </a:r>
          </a:p>
          <a:p>
            <a:pPr lvl="2"/>
            <a:r>
              <a:rPr lang="en-US" dirty="0"/>
              <a:t>Porest </a:t>
            </a:r>
            <a:r>
              <a:rPr lang="en-US" dirty="0" err="1"/>
              <a:t>colorpo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2"/>
            <a:r>
              <a:rPr lang="en-US" dirty="0"/>
              <a:t>Porest </a:t>
            </a:r>
            <a:r>
              <a:rPr lang="en-US" dirty="0" err="1"/>
              <a:t>volorpo</a:t>
            </a:r>
            <a:r>
              <a:rPr lang="en-US" dirty="0"/>
              <a:t> </a:t>
            </a:r>
            <a:r>
              <a:rPr lang="en-US" dirty="0" err="1"/>
              <a:t>rempore</a:t>
            </a:r>
            <a:r>
              <a:rPr lang="en-US" dirty="0"/>
              <a:t> </a:t>
            </a:r>
            <a:r>
              <a:rPr lang="en-US" dirty="0" err="1"/>
              <a:t>ctassi</a:t>
            </a:r>
            <a:r>
              <a:rPr lang="en-US" dirty="0"/>
              <a:t> </a:t>
            </a:r>
            <a:r>
              <a:rPr lang="en-US" dirty="0" err="1"/>
              <a:t>cus</a:t>
            </a:r>
            <a:r>
              <a:rPr lang="en-US" dirty="0"/>
              <a:t>, qui </a:t>
            </a:r>
            <a:r>
              <a:rPr lang="en-US" dirty="0" err="1"/>
              <a:t>aut</a:t>
            </a:r>
            <a:r>
              <a:rPr lang="en-US" dirty="0"/>
              <a:t> </a:t>
            </a:r>
            <a:r>
              <a:rPr lang="en-US" dirty="0" err="1"/>
              <a:t>omnitae</a:t>
            </a:r>
            <a:r>
              <a:rPr lang="en-US" dirty="0"/>
              <a:t>.</a:t>
            </a:r>
          </a:p>
          <a:p>
            <a:pPr lvl="0"/>
            <a:endParaRPr lang="en-US" dirty="0"/>
          </a:p>
        </p:txBody>
      </p:sp>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57800" cy="495973"/>
          </a:xfrm>
        </p:spPr>
        <p:txBody>
          <a:bodyPr/>
          <a:lstStyle>
            <a:lvl1pPr>
              <a:lnSpc>
                <a:spcPts val="4000"/>
              </a:lnSpc>
              <a:defRPr sz="4000" b="1">
                <a:solidFill>
                  <a:schemeClr val="bg1"/>
                </a:solidFill>
              </a:defRPr>
            </a:lvl1pPr>
          </a:lstStyle>
          <a:p>
            <a:r>
              <a:rPr lang="en-GB" dirty="0"/>
              <a:t>Headline</a:t>
            </a:r>
            <a:endParaRPr lang="en-US" dirty="0"/>
          </a:p>
        </p:txBody>
      </p:sp>
      <p:sp>
        <p:nvSpPr>
          <p:cNvPr id="17" name="Text Placeholder 16">
            <a:extLst>
              <a:ext uri="{FF2B5EF4-FFF2-40B4-BE49-F238E27FC236}">
                <a16:creationId xmlns:a16="http://schemas.microsoft.com/office/drawing/2014/main" id="{87771318-7B3D-E942-B93B-A3E14DFC4F63}"/>
              </a:ext>
            </a:extLst>
          </p:cNvPr>
          <p:cNvSpPr>
            <a:spLocks noGrp="1"/>
          </p:cNvSpPr>
          <p:nvPr>
            <p:ph type="body" sz="quarter" idx="13" hasCustomPrompt="1"/>
          </p:nvPr>
        </p:nvSpPr>
        <p:spPr>
          <a:xfrm>
            <a:off x="838200" y="2495633"/>
            <a:ext cx="10515600" cy="1180800"/>
          </a:xfrm>
        </p:spPr>
        <p:txBody>
          <a:bodyPr>
            <a:noAutofit/>
          </a:bodyPr>
          <a:lstStyle>
            <a:lvl1pPr marL="0">
              <a:lnSpc>
                <a:spcPct val="100000"/>
              </a:lnSpc>
              <a:spcBef>
                <a:spcPts val="0"/>
              </a:spcBef>
              <a:buNone/>
              <a:defRPr sz="2000"/>
            </a:lvl1pPr>
          </a:lstStyle>
          <a:p>
            <a:pPr lvl="0"/>
            <a:r>
              <a:rPr lang="en-US" dirty="0"/>
              <a:t>Body text. Lorem ipsum </a:t>
            </a:r>
            <a:r>
              <a:rPr lang="en-US" dirty="0" err="1"/>
              <a:t>modiae</a:t>
            </a:r>
            <a:r>
              <a:rPr lang="en-US" dirty="0"/>
              <a:t> </a:t>
            </a:r>
            <a:r>
              <a:rPr lang="en-US" dirty="0" err="1"/>
              <a:t>rernam</a:t>
            </a:r>
            <a:r>
              <a:rPr lang="en-US" dirty="0"/>
              <a:t> </a:t>
            </a:r>
            <a:r>
              <a:rPr lang="en-US" dirty="0" err="1"/>
              <a:t>quasitio</a:t>
            </a:r>
            <a:r>
              <a:rPr lang="en-US" dirty="0"/>
              <a:t> re </a:t>
            </a:r>
            <a:r>
              <a:rPr lang="en-US" dirty="0" err="1"/>
              <a:t>quia</a:t>
            </a:r>
            <a:r>
              <a:rPr lang="en-US" dirty="0"/>
              <a:t> id </a:t>
            </a:r>
            <a:r>
              <a:rPr lang="en-US" dirty="0" err="1"/>
              <a:t>quiatiatus</a:t>
            </a:r>
            <a:r>
              <a:rPr lang="en-US" dirty="0"/>
              <a:t> </a:t>
            </a:r>
            <a:r>
              <a:rPr lang="en-US" dirty="0" err="1"/>
              <a:t>parum</a:t>
            </a:r>
            <a:r>
              <a:rPr lang="en-US" dirty="0"/>
              <a:t> </a:t>
            </a:r>
            <a:r>
              <a:rPr lang="en-US" dirty="0" err="1"/>
              <a:t>harum</a:t>
            </a:r>
            <a:r>
              <a:rPr lang="en-US" dirty="0"/>
              <a:t> qui </a:t>
            </a:r>
            <a:r>
              <a:rPr lang="en-US" dirty="0" err="1"/>
              <a:t>aliquossin</a:t>
            </a:r>
            <a:r>
              <a:rPr lang="en-US" dirty="0"/>
              <a:t> </a:t>
            </a:r>
            <a:r>
              <a:rPr lang="en-US" dirty="0" err="1"/>
              <a:t>conest</a:t>
            </a:r>
            <a:r>
              <a:rPr lang="en-US" dirty="0"/>
              <a:t> </a:t>
            </a:r>
            <a:r>
              <a:rPr lang="en-US" dirty="0" err="1"/>
              <a:t>veliquam</a:t>
            </a:r>
            <a:r>
              <a:rPr lang="en-US" dirty="0"/>
              <a:t> et </a:t>
            </a:r>
            <a:r>
              <a:rPr lang="en-US" dirty="0" err="1"/>
              <a:t>quae</a:t>
            </a:r>
            <a:r>
              <a:rPr lang="en-US" dirty="0"/>
              <a:t> </a:t>
            </a:r>
            <a:r>
              <a:rPr lang="en-US" dirty="0" err="1"/>
              <a:t>nulparchitis</a:t>
            </a:r>
            <a:r>
              <a:rPr lang="en-US" dirty="0"/>
              <a:t> </a:t>
            </a:r>
            <a:r>
              <a:rPr lang="en-US" dirty="0" err="1"/>
              <a:t>dolorer</a:t>
            </a:r>
            <a:r>
              <a:rPr lang="en-US" dirty="0"/>
              <a:t> </a:t>
            </a:r>
            <a:r>
              <a:rPr lang="en-US" dirty="0" err="1"/>
              <a:t>cidundi</a:t>
            </a:r>
            <a:r>
              <a:rPr lang="en-US" dirty="0"/>
              <a:t> </a:t>
            </a:r>
            <a:r>
              <a:rPr lang="en-US" dirty="0" err="1"/>
              <a:t>ciatemo</a:t>
            </a:r>
            <a:r>
              <a:rPr lang="en-US" dirty="0"/>
              <a:t> </a:t>
            </a:r>
            <a:r>
              <a:rPr lang="en-US" dirty="0" err="1"/>
              <a:t>ditate</a:t>
            </a:r>
            <a:r>
              <a:rPr lang="en-US" dirty="0"/>
              <a:t> </a:t>
            </a:r>
            <a:r>
              <a:rPr lang="en-US" dirty="0" err="1"/>
              <a:t>velest</a:t>
            </a:r>
            <a:r>
              <a:rPr lang="en-US" dirty="0"/>
              <a:t> </a:t>
            </a:r>
            <a:r>
              <a:rPr lang="en-US" dirty="0" err="1"/>
              <a:t>quis</a:t>
            </a:r>
            <a:r>
              <a:rPr lang="en-US" dirty="0"/>
              <a:t> </a:t>
            </a:r>
            <a:r>
              <a:rPr lang="en-US" dirty="0" err="1"/>
              <a:t>intinum</a:t>
            </a:r>
            <a:r>
              <a:rPr lang="en-US" dirty="0"/>
              <a:t> </a:t>
            </a:r>
            <a:r>
              <a:rPr lang="en-US" dirty="0" err="1"/>
              <a:t>aliam</a:t>
            </a:r>
            <a:r>
              <a:rPr lang="en-US" dirty="0"/>
              <a:t>, sit, </a:t>
            </a:r>
            <a:r>
              <a:rPr lang="en-US" dirty="0" err="1"/>
              <a:t>odicias</a:t>
            </a:r>
            <a:r>
              <a:rPr lang="en-US" dirty="0"/>
              <a:t> </a:t>
            </a:r>
            <a:r>
              <a:rPr lang="en-US" dirty="0" err="1"/>
              <a:t>ptatiores</a:t>
            </a:r>
            <a:r>
              <a:rPr lang="en-US" dirty="0"/>
              <a:t> </a:t>
            </a:r>
            <a:r>
              <a:rPr lang="en-US" dirty="0" err="1"/>
              <a:t>aute</a:t>
            </a:r>
            <a:r>
              <a:rPr lang="en-US" dirty="0"/>
              <a:t> </a:t>
            </a:r>
            <a:r>
              <a:rPr lang="en-US" dirty="0" err="1"/>
              <a:t>eatur</a:t>
            </a:r>
            <a:r>
              <a:rPr lang="en-US" dirty="0"/>
              <a:t>.</a:t>
            </a:r>
          </a:p>
        </p:txBody>
      </p:sp>
      <p:sp>
        <p:nvSpPr>
          <p:cNvPr id="26" name="Text Placeholder 24">
            <a:extLst>
              <a:ext uri="{FF2B5EF4-FFF2-40B4-BE49-F238E27FC236}">
                <a16:creationId xmlns:a16="http://schemas.microsoft.com/office/drawing/2014/main" id="{B8B4EDB7-5633-6B42-9FC8-E625075495F5}"/>
              </a:ext>
            </a:extLst>
          </p:cNvPr>
          <p:cNvSpPr>
            <a:spLocks noGrp="1"/>
          </p:cNvSpPr>
          <p:nvPr>
            <p:ph type="body" sz="quarter" idx="16" hasCustomPrompt="1"/>
          </p:nvPr>
        </p:nvSpPr>
        <p:spPr>
          <a:xfrm>
            <a:off x="838200" y="1935499"/>
            <a:ext cx="10515600" cy="529200"/>
          </a:xfrm>
        </p:spPr>
        <p:txBody>
          <a:bodyPr>
            <a:noAutofit/>
          </a:bodyPr>
          <a:lstStyle>
            <a:lvl1pPr marL="0">
              <a:lnSpc>
                <a:spcPct val="100000"/>
              </a:lnSpc>
              <a:spcBef>
                <a:spcPts val="0"/>
              </a:spcBef>
              <a:buNone/>
              <a:defRPr sz="3000" b="1"/>
            </a:lvl1pPr>
          </a:lstStyle>
          <a:p>
            <a:pPr lvl="0"/>
            <a:r>
              <a:rPr lang="en-US" dirty="0"/>
              <a:t>Heading</a:t>
            </a:r>
          </a:p>
        </p:txBody>
      </p:sp>
      <p:sp>
        <p:nvSpPr>
          <p:cNvPr id="27" name="Text Placeholder 24">
            <a:extLst>
              <a:ext uri="{FF2B5EF4-FFF2-40B4-BE49-F238E27FC236}">
                <a16:creationId xmlns:a16="http://schemas.microsoft.com/office/drawing/2014/main" id="{334C4C2F-CE3E-5247-9010-DA5C5AD4FA77}"/>
              </a:ext>
            </a:extLst>
          </p:cNvPr>
          <p:cNvSpPr>
            <a:spLocks noGrp="1"/>
          </p:cNvSpPr>
          <p:nvPr>
            <p:ph type="body" sz="quarter" idx="17" hasCustomPrompt="1"/>
          </p:nvPr>
        </p:nvSpPr>
        <p:spPr>
          <a:xfrm>
            <a:off x="838200" y="3707367"/>
            <a:ext cx="10515600" cy="423197"/>
          </a:xfrm>
        </p:spPr>
        <p:txBody>
          <a:bodyPr>
            <a:noAutofit/>
          </a:bodyPr>
          <a:lstStyle>
            <a:lvl1pPr marL="0">
              <a:lnSpc>
                <a:spcPct val="100000"/>
              </a:lnSpc>
              <a:spcBef>
                <a:spcPts val="0"/>
              </a:spcBef>
              <a:buNone/>
              <a:defRPr sz="2000" b="1">
                <a:solidFill>
                  <a:schemeClr val="accent2"/>
                </a:solidFill>
              </a:defRPr>
            </a:lvl1pPr>
          </a:lstStyle>
          <a:p>
            <a:pPr lvl="0"/>
            <a:r>
              <a:rPr lang="en-US" dirty="0"/>
              <a:t>Heading</a:t>
            </a:r>
          </a:p>
        </p:txBody>
      </p:sp>
      <p:pic>
        <p:nvPicPr>
          <p:cNvPr id="9" name="Picture 8" descr="A picture containing text&#10;&#10;Description automatically generated">
            <a:extLst>
              <a:ext uri="{FF2B5EF4-FFF2-40B4-BE49-F238E27FC236}">
                <a16:creationId xmlns:a16="http://schemas.microsoft.com/office/drawing/2014/main" id="{4F13C58D-DFF8-DE44-BF27-596D89D522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4" name="Slide Number Placeholder 5">
            <a:extLst>
              <a:ext uri="{FF2B5EF4-FFF2-40B4-BE49-F238E27FC236}">
                <a16:creationId xmlns:a16="http://schemas.microsoft.com/office/drawing/2014/main" id="{405AFB6F-0112-3A4C-A803-E7BB5592F52B}"/>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380500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B0945F-B171-1B46-AF80-AE450A2DDF13}"/>
              </a:ext>
            </a:extLst>
          </p:cNvPr>
          <p:cNvSpPr>
            <a:spLocks noGrp="1"/>
          </p:cNvSpPr>
          <p:nvPr>
            <p:ph type="dt" sz="half" idx="10"/>
          </p:nvPr>
        </p:nvSpPr>
        <p:spPr/>
        <p:txBody>
          <a:bodyPr/>
          <a:lstStyle/>
          <a:p>
            <a:fld id="{14EAC4D1-B026-E14D-BA30-BD65BCD6A5D5}" type="datetimeFigureOut">
              <a:rPr lang="en-US" smtClean="0"/>
              <a:t>9/10/2024</a:t>
            </a:fld>
            <a:endParaRPr lang="en-US"/>
          </a:p>
        </p:txBody>
      </p:sp>
      <p:sp>
        <p:nvSpPr>
          <p:cNvPr id="5" name="Footer Placeholder 4">
            <a:extLst>
              <a:ext uri="{FF2B5EF4-FFF2-40B4-BE49-F238E27FC236}">
                <a16:creationId xmlns:a16="http://schemas.microsoft.com/office/drawing/2014/main" id="{71BD8283-BA1B-FF49-866F-79E99CB5D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EBEEF-A168-DF48-AB32-DC013CDAD534}"/>
              </a:ext>
            </a:extLst>
          </p:cNvPr>
          <p:cNvSpPr>
            <a:spLocks noGrp="1"/>
          </p:cNvSpPr>
          <p:nvPr>
            <p:ph type="sldNum" sz="quarter" idx="12"/>
          </p:nvPr>
        </p:nvSpPr>
        <p:spPr/>
        <p:txBody>
          <a:bodyPr/>
          <a:lstStyle/>
          <a:p>
            <a:fld id="{BD40F6EB-23C3-3041-9FAD-F604CA3CDAD8}" type="slidenum">
              <a:rPr lang="en-US" smtClean="0"/>
              <a:t>‹#›</a:t>
            </a:fld>
            <a:endParaRPr lang="en-US"/>
          </a:p>
        </p:txBody>
      </p:sp>
      <p:sp>
        <p:nvSpPr>
          <p:cNvPr id="9" name="object 2">
            <a:extLst>
              <a:ext uri="{FF2B5EF4-FFF2-40B4-BE49-F238E27FC236}">
                <a16:creationId xmlns:a16="http://schemas.microsoft.com/office/drawing/2014/main" id="{06350C93-DC44-F44A-AC48-DCF4F8D9EF04}"/>
              </a:ext>
            </a:extLst>
          </p:cNvPr>
          <p:cNvSpPr/>
          <p:nvPr userDrawn="1"/>
        </p:nvSpPr>
        <p:spPr>
          <a:xfrm>
            <a:off x="0" y="385"/>
            <a:ext cx="10988588" cy="6857615"/>
          </a:xfrm>
          <a:custGeom>
            <a:avLst/>
            <a:gdLst/>
            <a:ahLst/>
            <a:cxnLst/>
            <a:rect l="l" t="t" r="r" b="b"/>
            <a:pathLst>
              <a:path w="18120995" h="11308715">
                <a:moveTo>
                  <a:pt x="15043416" y="0"/>
                </a:moveTo>
                <a:lnTo>
                  <a:pt x="0" y="0"/>
                </a:lnTo>
                <a:lnTo>
                  <a:pt x="0" y="11308556"/>
                </a:lnTo>
                <a:lnTo>
                  <a:pt x="18120579" y="11308556"/>
                </a:lnTo>
                <a:lnTo>
                  <a:pt x="15043416" y="0"/>
                </a:lnTo>
                <a:close/>
              </a:path>
            </a:pathLst>
          </a:custGeom>
          <a:solidFill>
            <a:schemeClr val="tx1"/>
          </a:solidFill>
        </p:spPr>
        <p:txBody>
          <a:bodyPr wrap="square" lIns="0" tIns="0" rIns="0" bIns="0" rtlCol="0"/>
          <a:lstStyle/>
          <a:p>
            <a:endParaRPr sz="662"/>
          </a:p>
        </p:txBody>
      </p:sp>
      <p:sp>
        <p:nvSpPr>
          <p:cNvPr id="12" name="object 4">
            <a:extLst>
              <a:ext uri="{FF2B5EF4-FFF2-40B4-BE49-F238E27FC236}">
                <a16:creationId xmlns:a16="http://schemas.microsoft.com/office/drawing/2014/main" id="{4D2F5F15-BEE4-0849-94CD-C130A796FA9B}"/>
              </a:ext>
            </a:extLst>
          </p:cNvPr>
          <p:cNvSpPr/>
          <p:nvPr/>
        </p:nvSpPr>
        <p:spPr>
          <a:xfrm>
            <a:off x="11018316" y="4732239"/>
            <a:ext cx="1174061" cy="2125556"/>
          </a:xfrm>
          <a:custGeom>
            <a:avLst/>
            <a:gdLst/>
            <a:ahLst/>
            <a:cxnLst/>
            <a:rect l="l" t="t" r="r" b="b"/>
            <a:pathLst>
              <a:path w="1936115" h="3505200">
                <a:moveTo>
                  <a:pt x="1936087" y="0"/>
                </a:moveTo>
                <a:lnTo>
                  <a:pt x="0" y="2076209"/>
                </a:lnTo>
                <a:lnTo>
                  <a:pt x="388710" y="3504741"/>
                </a:lnTo>
                <a:lnTo>
                  <a:pt x="1936087" y="3504741"/>
                </a:lnTo>
                <a:lnTo>
                  <a:pt x="1936087" y="0"/>
                </a:lnTo>
                <a:close/>
              </a:path>
            </a:pathLst>
          </a:custGeom>
          <a:solidFill>
            <a:srgbClr val="003B5C"/>
          </a:solidFill>
        </p:spPr>
        <p:txBody>
          <a:bodyPr wrap="square" lIns="0" tIns="0" rIns="0" bIns="0" rtlCol="0"/>
          <a:lstStyle/>
          <a:p>
            <a:endParaRPr sz="662"/>
          </a:p>
        </p:txBody>
      </p:sp>
      <p:sp>
        <p:nvSpPr>
          <p:cNvPr id="47" name="Text Placeholder 10">
            <a:extLst>
              <a:ext uri="{FF2B5EF4-FFF2-40B4-BE49-F238E27FC236}">
                <a16:creationId xmlns:a16="http://schemas.microsoft.com/office/drawing/2014/main" id="{D60455F0-CF65-EB48-B38F-4D753B3E9FD8}"/>
              </a:ext>
            </a:extLst>
          </p:cNvPr>
          <p:cNvSpPr>
            <a:spLocks noGrp="1"/>
          </p:cNvSpPr>
          <p:nvPr userDrawn="1">
            <p:ph type="body" sz="quarter" idx="13" hasCustomPrompt="1"/>
          </p:nvPr>
        </p:nvSpPr>
        <p:spPr>
          <a:xfrm>
            <a:off x="844454" y="2513550"/>
            <a:ext cx="4027842" cy="982348"/>
          </a:xfrm>
        </p:spPr>
        <p:txBody>
          <a:bodyPr>
            <a:noAutofit/>
          </a:bodyPr>
          <a:lstStyle>
            <a:lvl1pPr>
              <a:buNone/>
              <a:defRPr sz="6000" b="1">
                <a:solidFill>
                  <a:schemeClr val="accent1"/>
                </a:solidFill>
                <a:latin typeface="+mj-lt"/>
              </a:defRPr>
            </a:lvl1pPr>
          </a:lstStyle>
          <a:p>
            <a:pPr lvl="0"/>
            <a:r>
              <a:rPr lang="en-US" dirty="0"/>
              <a:t>Thank you</a:t>
            </a:r>
          </a:p>
        </p:txBody>
      </p:sp>
      <p:grpSp>
        <p:nvGrpSpPr>
          <p:cNvPr id="53" name="Group 52">
            <a:extLst>
              <a:ext uri="{FF2B5EF4-FFF2-40B4-BE49-F238E27FC236}">
                <a16:creationId xmlns:a16="http://schemas.microsoft.com/office/drawing/2014/main" id="{BFE7BBC4-61C3-2647-B9DC-15F1AF04584F}"/>
              </a:ext>
            </a:extLst>
          </p:cNvPr>
          <p:cNvGrpSpPr/>
          <p:nvPr userDrawn="1"/>
        </p:nvGrpSpPr>
        <p:grpSpPr>
          <a:xfrm>
            <a:off x="838200" y="5689055"/>
            <a:ext cx="3888827" cy="566430"/>
            <a:chOff x="3168431" y="5404544"/>
            <a:chExt cx="3888827" cy="566430"/>
          </a:xfrm>
        </p:grpSpPr>
        <p:sp>
          <p:nvSpPr>
            <p:cNvPr id="54" name="object 7">
              <a:extLst>
                <a:ext uri="{FF2B5EF4-FFF2-40B4-BE49-F238E27FC236}">
                  <a16:creationId xmlns:a16="http://schemas.microsoft.com/office/drawing/2014/main" id="{7A92AE4D-88D5-3349-94CB-3AF8301397AD}"/>
                </a:ext>
              </a:extLst>
            </p:cNvPr>
            <p:cNvSpPr/>
            <p:nvPr/>
          </p:nvSpPr>
          <p:spPr>
            <a:xfrm>
              <a:off x="5349215" y="5512193"/>
              <a:ext cx="163267" cy="171354"/>
            </a:xfrm>
            <a:custGeom>
              <a:avLst/>
              <a:gdLst/>
              <a:ahLst/>
              <a:cxnLst/>
              <a:rect l="l" t="t" r="r" b="b"/>
              <a:pathLst>
                <a:path w="269240" h="282575">
                  <a:moveTo>
                    <a:pt x="158832" y="0"/>
                  </a:moveTo>
                  <a:lnTo>
                    <a:pt x="133065" y="2130"/>
                  </a:lnTo>
                  <a:lnTo>
                    <a:pt x="110124" y="8426"/>
                  </a:lnTo>
                  <a:lnTo>
                    <a:pt x="89968" y="18747"/>
                  </a:lnTo>
                  <a:lnTo>
                    <a:pt x="72552" y="32951"/>
                  </a:lnTo>
                  <a:lnTo>
                    <a:pt x="72552" y="8219"/>
                  </a:lnTo>
                  <a:lnTo>
                    <a:pt x="0" y="8219"/>
                  </a:lnTo>
                  <a:lnTo>
                    <a:pt x="0" y="282483"/>
                  </a:lnTo>
                  <a:lnTo>
                    <a:pt x="72552" y="282483"/>
                  </a:lnTo>
                  <a:lnTo>
                    <a:pt x="72552" y="161052"/>
                  </a:lnTo>
                  <a:lnTo>
                    <a:pt x="77403" y="117981"/>
                  </a:lnTo>
                  <a:lnTo>
                    <a:pt x="91166" y="88622"/>
                  </a:lnTo>
                  <a:lnTo>
                    <a:pt x="112658" y="71841"/>
                  </a:lnTo>
                  <a:lnTo>
                    <a:pt x="140697" y="66500"/>
                  </a:lnTo>
                  <a:lnTo>
                    <a:pt x="163526" y="71136"/>
                  </a:lnTo>
                  <a:lnTo>
                    <a:pt x="181041" y="84219"/>
                  </a:lnTo>
                  <a:lnTo>
                    <a:pt x="192266" y="104516"/>
                  </a:lnTo>
                  <a:lnTo>
                    <a:pt x="196224" y="130791"/>
                  </a:lnTo>
                  <a:lnTo>
                    <a:pt x="196224" y="282483"/>
                  </a:lnTo>
                  <a:lnTo>
                    <a:pt x="268777" y="282483"/>
                  </a:lnTo>
                  <a:lnTo>
                    <a:pt x="268777" y="115389"/>
                  </a:lnTo>
                  <a:lnTo>
                    <a:pt x="260877" y="68606"/>
                  </a:lnTo>
                  <a:lnTo>
                    <a:pt x="238550" y="32136"/>
                  </a:lnTo>
                  <a:lnTo>
                    <a:pt x="203850" y="8445"/>
                  </a:lnTo>
                  <a:lnTo>
                    <a:pt x="158832" y="0"/>
                  </a:lnTo>
                  <a:close/>
                </a:path>
              </a:pathLst>
            </a:custGeom>
            <a:solidFill>
              <a:srgbClr val="FFFFFF"/>
            </a:solidFill>
          </p:spPr>
          <p:txBody>
            <a:bodyPr wrap="square" lIns="0" tIns="0" rIns="0" bIns="0" rtlCol="0"/>
            <a:lstStyle/>
            <a:p>
              <a:endParaRPr sz="662"/>
            </a:p>
          </p:txBody>
        </p:sp>
        <p:pic>
          <p:nvPicPr>
            <p:cNvPr id="55" name="object 8">
              <a:extLst>
                <a:ext uri="{FF2B5EF4-FFF2-40B4-BE49-F238E27FC236}">
                  <a16:creationId xmlns:a16="http://schemas.microsoft.com/office/drawing/2014/main" id="{0E946A9F-70AB-E04A-BF93-6E3BC33C488D}"/>
                </a:ext>
              </a:extLst>
            </p:cNvPr>
            <p:cNvPicPr/>
            <p:nvPr/>
          </p:nvPicPr>
          <p:blipFill>
            <a:blip r:embed="rId2" cstate="screen">
              <a:extLst>
                <a:ext uri="{28A0092B-C50C-407E-A947-70E740481C1C}">
                  <a14:useLocalDpi xmlns:a14="http://schemas.microsoft.com/office/drawing/2010/main"/>
                </a:ext>
              </a:extLst>
            </a:blip>
            <a:stretch>
              <a:fillRect/>
            </a:stretch>
          </p:blipFill>
          <p:spPr>
            <a:xfrm>
              <a:off x="5390171" y="5785918"/>
              <a:ext cx="103942" cy="103942"/>
            </a:xfrm>
            <a:prstGeom prst="rect">
              <a:avLst/>
            </a:prstGeom>
          </p:spPr>
        </p:pic>
        <p:grpSp>
          <p:nvGrpSpPr>
            <p:cNvPr id="56" name="object 9">
              <a:extLst>
                <a:ext uri="{FF2B5EF4-FFF2-40B4-BE49-F238E27FC236}">
                  <a16:creationId xmlns:a16="http://schemas.microsoft.com/office/drawing/2014/main" id="{5934527D-00E1-D549-9E1C-B32DC33501D7}"/>
                </a:ext>
              </a:extLst>
            </p:cNvPr>
            <p:cNvGrpSpPr/>
            <p:nvPr/>
          </p:nvGrpSpPr>
          <p:grpSpPr>
            <a:xfrm>
              <a:off x="5526626" y="5443531"/>
              <a:ext cx="1530632" cy="477865"/>
              <a:chOff x="9111801" y="8976785"/>
              <a:chExt cx="2524125" cy="788035"/>
            </a:xfrm>
          </p:grpSpPr>
          <p:sp>
            <p:nvSpPr>
              <p:cNvPr id="72" name="object 10">
                <a:extLst>
                  <a:ext uri="{FF2B5EF4-FFF2-40B4-BE49-F238E27FC236}">
                    <a16:creationId xmlns:a16="http://schemas.microsoft.com/office/drawing/2014/main" id="{A5E1C6AF-CE28-7348-8C80-534BEA5957F4}"/>
                  </a:ext>
                </a:extLst>
              </p:cNvPr>
              <p:cNvSpPr/>
              <p:nvPr/>
            </p:nvSpPr>
            <p:spPr>
              <a:xfrm>
                <a:off x="9214498" y="8976785"/>
                <a:ext cx="2421890" cy="489584"/>
              </a:xfrm>
              <a:custGeom>
                <a:avLst/>
                <a:gdLst/>
                <a:ahLst/>
                <a:cxnLst/>
                <a:rect l="l" t="t" r="r" b="b"/>
                <a:pathLst>
                  <a:path w="2421890" h="489584">
                    <a:moveTo>
                      <a:pt x="372122" y="395719"/>
                    </a:moveTo>
                    <a:lnTo>
                      <a:pt x="340080" y="317093"/>
                    </a:lnTo>
                    <a:lnTo>
                      <a:pt x="312547" y="249516"/>
                    </a:lnTo>
                    <a:lnTo>
                      <a:pt x="259016" y="118160"/>
                    </a:lnTo>
                    <a:lnTo>
                      <a:pt x="235826" y="61264"/>
                    </a:lnTo>
                    <a:lnTo>
                      <a:pt x="235826" y="249516"/>
                    </a:lnTo>
                    <a:lnTo>
                      <a:pt x="136296" y="249516"/>
                    </a:lnTo>
                    <a:lnTo>
                      <a:pt x="186321" y="118160"/>
                    </a:lnTo>
                    <a:lnTo>
                      <a:pt x="235826" y="249516"/>
                    </a:lnTo>
                    <a:lnTo>
                      <a:pt x="235826" y="61264"/>
                    </a:lnTo>
                    <a:lnTo>
                      <a:pt x="222059" y="27470"/>
                    </a:lnTo>
                    <a:lnTo>
                      <a:pt x="150050" y="27470"/>
                    </a:lnTo>
                    <a:lnTo>
                      <a:pt x="0" y="395719"/>
                    </a:lnTo>
                    <a:lnTo>
                      <a:pt x="80784" y="395719"/>
                    </a:lnTo>
                    <a:lnTo>
                      <a:pt x="110477" y="317093"/>
                    </a:lnTo>
                    <a:lnTo>
                      <a:pt x="261658" y="317093"/>
                    </a:lnTo>
                    <a:lnTo>
                      <a:pt x="291338" y="395719"/>
                    </a:lnTo>
                    <a:lnTo>
                      <a:pt x="372122" y="395719"/>
                    </a:lnTo>
                    <a:close/>
                  </a:path>
                  <a:path w="2421890" h="489584">
                    <a:moveTo>
                      <a:pt x="647357" y="321513"/>
                    </a:moveTo>
                    <a:lnTo>
                      <a:pt x="581431" y="297891"/>
                    </a:lnTo>
                    <a:lnTo>
                      <a:pt x="569137" y="315899"/>
                    </a:lnTo>
                    <a:lnTo>
                      <a:pt x="553948" y="328180"/>
                    </a:lnTo>
                    <a:lnTo>
                      <a:pt x="536282" y="335203"/>
                    </a:lnTo>
                    <a:lnTo>
                      <a:pt x="516572" y="337439"/>
                    </a:lnTo>
                    <a:lnTo>
                      <a:pt x="485368" y="331812"/>
                    </a:lnTo>
                    <a:lnTo>
                      <a:pt x="461238" y="315861"/>
                    </a:lnTo>
                    <a:lnTo>
                      <a:pt x="445681" y="291071"/>
                    </a:lnTo>
                    <a:lnTo>
                      <a:pt x="440169" y="258864"/>
                    </a:lnTo>
                    <a:lnTo>
                      <a:pt x="445681" y="226783"/>
                    </a:lnTo>
                    <a:lnTo>
                      <a:pt x="461238" y="201777"/>
                    </a:lnTo>
                    <a:lnTo>
                      <a:pt x="485368" y="185521"/>
                    </a:lnTo>
                    <a:lnTo>
                      <a:pt x="516572" y="179730"/>
                    </a:lnTo>
                    <a:lnTo>
                      <a:pt x="535927" y="181952"/>
                    </a:lnTo>
                    <a:lnTo>
                      <a:pt x="553173" y="188849"/>
                    </a:lnTo>
                    <a:lnTo>
                      <a:pt x="567651" y="200799"/>
                    </a:lnTo>
                    <a:lnTo>
                      <a:pt x="578650" y="218186"/>
                    </a:lnTo>
                    <a:lnTo>
                      <a:pt x="645718" y="192354"/>
                    </a:lnTo>
                    <a:lnTo>
                      <a:pt x="623468" y="159346"/>
                    </a:lnTo>
                    <a:lnTo>
                      <a:pt x="593318" y="134442"/>
                    </a:lnTo>
                    <a:lnTo>
                      <a:pt x="557085" y="118719"/>
                    </a:lnTo>
                    <a:lnTo>
                      <a:pt x="516572" y="113245"/>
                    </a:lnTo>
                    <a:lnTo>
                      <a:pt x="470484" y="120103"/>
                    </a:lnTo>
                    <a:lnTo>
                      <a:pt x="430225" y="139661"/>
                    </a:lnTo>
                    <a:lnTo>
                      <a:pt x="398348" y="170332"/>
                    </a:lnTo>
                    <a:lnTo>
                      <a:pt x="377355" y="210591"/>
                    </a:lnTo>
                    <a:lnTo>
                      <a:pt x="369798" y="258864"/>
                    </a:lnTo>
                    <a:lnTo>
                      <a:pt x="377355" y="307086"/>
                    </a:lnTo>
                    <a:lnTo>
                      <a:pt x="398348" y="347218"/>
                    </a:lnTo>
                    <a:lnTo>
                      <a:pt x="430225" y="377761"/>
                    </a:lnTo>
                    <a:lnTo>
                      <a:pt x="470484" y="397179"/>
                    </a:lnTo>
                    <a:lnTo>
                      <a:pt x="516572" y="403999"/>
                    </a:lnTo>
                    <a:lnTo>
                      <a:pt x="558558" y="398297"/>
                    </a:lnTo>
                    <a:lnTo>
                      <a:pt x="595782" y="381914"/>
                    </a:lnTo>
                    <a:lnTo>
                      <a:pt x="626084" y="355955"/>
                    </a:lnTo>
                    <a:lnTo>
                      <a:pt x="647357" y="321513"/>
                    </a:lnTo>
                    <a:close/>
                  </a:path>
                  <a:path w="2421890" h="489584">
                    <a:moveTo>
                      <a:pt x="961428" y="121462"/>
                    </a:moveTo>
                    <a:lnTo>
                      <a:pt x="888860" y="121462"/>
                    </a:lnTo>
                    <a:lnTo>
                      <a:pt x="888860" y="143421"/>
                    </a:lnTo>
                    <a:lnTo>
                      <a:pt x="888860" y="258876"/>
                    </a:lnTo>
                    <a:lnTo>
                      <a:pt x="882154" y="293014"/>
                    </a:lnTo>
                    <a:lnTo>
                      <a:pt x="864476" y="318795"/>
                    </a:lnTo>
                    <a:lnTo>
                      <a:pt x="839495" y="335089"/>
                    </a:lnTo>
                    <a:lnTo>
                      <a:pt x="810869" y="340779"/>
                    </a:lnTo>
                    <a:lnTo>
                      <a:pt x="780275" y="335089"/>
                    </a:lnTo>
                    <a:lnTo>
                      <a:pt x="755878" y="318795"/>
                    </a:lnTo>
                    <a:lnTo>
                      <a:pt x="739736" y="293014"/>
                    </a:lnTo>
                    <a:lnTo>
                      <a:pt x="733894" y="258876"/>
                    </a:lnTo>
                    <a:lnTo>
                      <a:pt x="739736" y="224637"/>
                    </a:lnTo>
                    <a:lnTo>
                      <a:pt x="755878" y="198653"/>
                    </a:lnTo>
                    <a:lnTo>
                      <a:pt x="780275" y="182156"/>
                    </a:lnTo>
                    <a:lnTo>
                      <a:pt x="810869" y="176390"/>
                    </a:lnTo>
                    <a:lnTo>
                      <a:pt x="839495" y="182156"/>
                    </a:lnTo>
                    <a:lnTo>
                      <a:pt x="864476" y="198653"/>
                    </a:lnTo>
                    <a:lnTo>
                      <a:pt x="882154" y="224637"/>
                    </a:lnTo>
                    <a:lnTo>
                      <a:pt x="888860" y="258876"/>
                    </a:lnTo>
                    <a:lnTo>
                      <a:pt x="888860" y="143421"/>
                    </a:lnTo>
                    <a:lnTo>
                      <a:pt x="870229" y="130606"/>
                    </a:lnTo>
                    <a:lnTo>
                      <a:pt x="848906" y="121132"/>
                    </a:lnTo>
                    <a:lnTo>
                      <a:pt x="824877" y="115252"/>
                    </a:lnTo>
                    <a:lnTo>
                      <a:pt x="798182" y="113233"/>
                    </a:lnTo>
                    <a:lnTo>
                      <a:pt x="757377" y="120103"/>
                    </a:lnTo>
                    <a:lnTo>
                      <a:pt x="720636" y="139649"/>
                    </a:lnTo>
                    <a:lnTo>
                      <a:pt x="690829" y="170345"/>
                    </a:lnTo>
                    <a:lnTo>
                      <a:pt x="670839" y="210604"/>
                    </a:lnTo>
                    <a:lnTo>
                      <a:pt x="663536" y="258876"/>
                    </a:lnTo>
                    <a:lnTo>
                      <a:pt x="670839" y="307098"/>
                    </a:lnTo>
                    <a:lnTo>
                      <a:pt x="690829" y="347218"/>
                    </a:lnTo>
                    <a:lnTo>
                      <a:pt x="720636" y="377748"/>
                    </a:lnTo>
                    <a:lnTo>
                      <a:pt x="757377" y="397179"/>
                    </a:lnTo>
                    <a:lnTo>
                      <a:pt x="798182" y="403987"/>
                    </a:lnTo>
                    <a:lnTo>
                      <a:pt x="824877" y="401980"/>
                    </a:lnTo>
                    <a:lnTo>
                      <a:pt x="848906" y="396151"/>
                    </a:lnTo>
                    <a:lnTo>
                      <a:pt x="870229" y="386816"/>
                    </a:lnTo>
                    <a:lnTo>
                      <a:pt x="888860" y="374319"/>
                    </a:lnTo>
                    <a:lnTo>
                      <a:pt x="888860" y="395732"/>
                    </a:lnTo>
                    <a:lnTo>
                      <a:pt x="961428" y="395732"/>
                    </a:lnTo>
                    <a:lnTo>
                      <a:pt x="961428" y="374319"/>
                    </a:lnTo>
                    <a:lnTo>
                      <a:pt x="961428" y="340779"/>
                    </a:lnTo>
                    <a:lnTo>
                      <a:pt x="961428" y="176390"/>
                    </a:lnTo>
                    <a:lnTo>
                      <a:pt x="961428" y="143421"/>
                    </a:lnTo>
                    <a:lnTo>
                      <a:pt x="961428" y="121462"/>
                    </a:lnTo>
                    <a:close/>
                  </a:path>
                  <a:path w="2421890" h="489584">
                    <a:moveTo>
                      <a:pt x="1300187" y="0"/>
                    </a:moveTo>
                    <a:lnTo>
                      <a:pt x="1227632" y="0"/>
                    </a:lnTo>
                    <a:lnTo>
                      <a:pt x="1227632" y="143421"/>
                    </a:lnTo>
                    <a:lnTo>
                      <a:pt x="1227632" y="258851"/>
                    </a:lnTo>
                    <a:lnTo>
                      <a:pt x="1220914" y="293001"/>
                    </a:lnTo>
                    <a:lnTo>
                      <a:pt x="1203236" y="318795"/>
                    </a:lnTo>
                    <a:lnTo>
                      <a:pt x="1178255" y="335102"/>
                    </a:lnTo>
                    <a:lnTo>
                      <a:pt x="1149629" y="340779"/>
                    </a:lnTo>
                    <a:lnTo>
                      <a:pt x="1119035" y="335102"/>
                    </a:lnTo>
                    <a:lnTo>
                      <a:pt x="1094625" y="318795"/>
                    </a:lnTo>
                    <a:lnTo>
                      <a:pt x="1078484" y="293001"/>
                    </a:lnTo>
                    <a:lnTo>
                      <a:pt x="1072642" y="258851"/>
                    </a:lnTo>
                    <a:lnTo>
                      <a:pt x="1078484" y="224624"/>
                    </a:lnTo>
                    <a:lnTo>
                      <a:pt x="1094625" y="198653"/>
                    </a:lnTo>
                    <a:lnTo>
                      <a:pt x="1119035" y="182156"/>
                    </a:lnTo>
                    <a:lnTo>
                      <a:pt x="1149629" y="176390"/>
                    </a:lnTo>
                    <a:lnTo>
                      <a:pt x="1178255" y="182156"/>
                    </a:lnTo>
                    <a:lnTo>
                      <a:pt x="1203236" y="198653"/>
                    </a:lnTo>
                    <a:lnTo>
                      <a:pt x="1220914" y="224624"/>
                    </a:lnTo>
                    <a:lnTo>
                      <a:pt x="1227632" y="258851"/>
                    </a:lnTo>
                    <a:lnTo>
                      <a:pt x="1227632" y="143421"/>
                    </a:lnTo>
                    <a:lnTo>
                      <a:pt x="1208989" y="130594"/>
                    </a:lnTo>
                    <a:lnTo>
                      <a:pt x="1187665" y="121119"/>
                    </a:lnTo>
                    <a:lnTo>
                      <a:pt x="1163637" y="115252"/>
                    </a:lnTo>
                    <a:lnTo>
                      <a:pt x="1136942" y="113233"/>
                    </a:lnTo>
                    <a:lnTo>
                      <a:pt x="1096137" y="120103"/>
                    </a:lnTo>
                    <a:lnTo>
                      <a:pt x="1059383" y="139649"/>
                    </a:lnTo>
                    <a:lnTo>
                      <a:pt x="1029576" y="170332"/>
                    </a:lnTo>
                    <a:lnTo>
                      <a:pt x="1009573" y="210591"/>
                    </a:lnTo>
                    <a:lnTo>
                      <a:pt x="1002271" y="258851"/>
                    </a:lnTo>
                    <a:lnTo>
                      <a:pt x="1009573" y="307086"/>
                    </a:lnTo>
                    <a:lnTo>
                      <a:pt x="1029576" y="347218"/>
                    </a:lnTo>
                    <a:lnTo>
                      <a:pt x="1059383" y="377748"/>
                    </a:lnTo>
                    <a:lnTo>
                      <a:pt x="1096137" y="397179"/>
                    </a:lnTo>
                    <a:lnTo>
                      <a:pt x="1136942" y="403999"/>
                    </a:lnTo>
                    <a:lnTo>
                      <a:pt x="1163637" y="401980"/>
                    </a:lnTo>
                    <a:lnTo>
                      <a:pt x="1187665" y="396138"/>
                    </a:lnTo>
                    <a:lnTo>
                      <a:pt x="1208989" y="386803"/>
                    </a:lnTo>
                    <a:lnTo>
                      <a:pt x="1227632" y="374294"/>
                    </a:lnTo>
                    <a:lnTo>
                      <a:pt x="1227632" y="395706"/>
                    </a:lnTo>
                    <a:lnTo>
                      <a:pt x="1300187" y="395706"/>
                    </a:lnTo>
                    <a:lnTo>
                      <a:pt x="1300187" y="374294"/>
                    </a:lnTo>
                    <a:lnTo>
                      <a:pt x="1300187" y="340779"/>
                    </a:lnTo>
                    <a:lnTo>
                      <a:pt x="1300187" y="176390"/>
                    </a:lnTo>
                    <a:lnTo>
                      <a:pt x="1300187" y="143421"/>
                    </a:lnTo>
                    <a:lnTo>
                      <a:pt x="1300187" y="0"/>
                    </a:lnTo>
                    <a:close/>
                  </a:path>
                  <a:path w="2421890" h="489584">
                    <a:moveTo>
                      <a:pt x="1621955" y="253377"/>
                    </a:moveTo>
                    <a:lnTo>
                      <a:pt x="1617154" y="226974"/>
                    </a:lnTo>
                    <a:lnTo>
                      <a:pt x="1613471" y="206717"/>
                    </a:lnTo>
                    <a:lnTo>
                      <a:pt x="1597380" y="176390"/>
                    </a:lnTo>
                    <a:lnTo>
                      <a:pt x="1592897" y="167957"/>
                    </a:lnTo>
                    <a:lnTo>
                      <a:pt x="1562671" y="138506"/>
                    </a:lnTo>
                    <a:lnTo>
                      <a:pt x="1547761" y="131064"/>
                    </a:lnTo>
                    <a:lnTo>
                      <a:pt x="1547761" y="226974"/>
                    </a:lnTo>
                    <a:lnTo>
                      <a:pt x="1415313" y="226974"/>
                    </a:lnTo>
                    <a:lnTo>
                      <a:pt x="1425714" y="204711"/>
                    </a:lnTo>
                    <a:lnTo>
                      <a:pt x="1442110" y="188925"/>
                    </a:lnTo>
                    <a:lnTo>
                      <a:pt x="1462011" y="179501"/>
                    </a:lnTo>
                    <a:lnTo>
                      <a:pt x="1482953" y="176390"/>
                    </a:lnTo>
                    <a:lnTo>
                      <a:pt x="1503972" y="179349"/>
                    </a:lnTo>
                    <a:lnTo>
                      <a:pt x="1522577" y="188493"/>
                    </a:lnTo>
                    <a:lnTo>
                      <a:pt x="1537576" y="204228"/>
                    </a:lnTo>
                    <a:lnTo>
                      <a:pt x="1547761" y="226974"/>
                    </a:lnTo>
                    <a:lnTo>
                      <a:pt x="1547761" y="131064"/>
                    </a:lnTo>
                    <a:lnTo>
                      <a:pt x="1525206" y="119786"/>
                    </a:lnTo>
                    <a:lnTo>
                      <a:pt x="1482953" y="113233"/>
                    </a:lnTo>
                    <a:lnTo>
                      <a:pt x="1438008" y="120103"/>
                    </a:lnTo>
                    <a:lnTo>
                      <a:pt x="1399070" y="139649"/>
                    </a:lnTo>
                    <a:lnTo>
                      <a:pt x="1368399" y="170332"/>
                    </a:lnTo>
                    <a:lnTo>
                      <a:pt x="1348320" y="210591"/>
                    </a:lnTo>
                    <a:lnTo>
                      <a:pt x="1341120" y="258851"/>
                    </a:lnTo>
                    <a:lnTo>
                      <a:pt x="1348333" y="307086"/>
                    </a:lnTo>
                    <a:lnTo>
                      <a:pt x="1368513" y="347218"/>
                    </a:lnTo>
                    <a:lnTo>
                      <a:pt x="1399425" y="377748"/>
                    </a:lnTo>
                    <a:lnTo>
                      <a:pt x="1438859" y="397179"/>
                    </a:lnTo>
                    <a:lnTo>
                      <a:pt x="1484617" y="403999"/>
                    </a:lnTo>
                    <a:lnTo>
                      <a:pt x="1522857" y="400253"/>
                    </a:lnTo>
                    <a:lnTo>
                      <a:pt x="1556448" y="388924"/>
                    </a:lnTo>
                    <a:lnTo>
                      <a:pt x="1584896" y="369862"/>
                    </a:lnTo>
                    <a:lnTo>
                      <a:pt x="1607693" y="342912"/>
                    </a:lnTo>
                    <a:lnTo>
                      <a:pt x="1605521" y="341845"/>
                    </a:lnTo>
                    <a:lnTo>
                      <a:pt x="1549958" y="314375"/>
                    </a:lnTo>
                    <a:lnTo>
                      <a:pt x="1534731" y="328637"/>
                    </a:lnTo>
                    <a:lnTo>
                      <a:pt x="1518323" y="336969"/>
                    </a:lnTo>
                    <a:lnTo>
                      <a:pt x="1501381" y="340880"/>
                    </a:lnTo>
                    <a:lnTo>
                      <a:pt x="1484617" y="341845"/>
                    </a:lnTo>
                    <a:lnTo>
                      <a:pt x="1459357" y="337451"/>
                    </a:lnTo>
                    <a:lnTo>
                      <a:pt x="1438135" y="324815"/>
                    </a:lnTo>
                    <a:lnTo>
                      <a:pt x="1422273" y="304761"/>
                    </a:lnTo>
                    <a:lnTo>
                      <a:pt x="1413116" y="278130"/>
                    </a:lnTo>
                    <a:lnTo>
                      <a:pt x="1621955" y="278130"/>
                    </a:lnTo>
                    <a:lnTo>
                      <a:pt x="1621955" y="253377"/>
                    </a:lnTo>
                    <a:close/>
                  </a:path>
                  <a:path w="2421890" h="489584">
                    <a:moveTo>
                      <a:pt x="2112924" y="224256"/>
                    </a:moveTo>
                    <a:lnTo>
                      <a:pt x="2104301" y="178625"/>
                    </a:lnTo>
                    <a:lnTo>
                      <a:pt x="2081047" y="143598"/>
                    </a:lnTo>
                    <a:lnTo>
                      <a:pt x="2047087" y="121158"/>
                    </a:lnTo>
                    <a:lnTo>
                      <a:pt x="2006320" y="113245"/>
                    </a:lnTo>
                    <a:lnTo>
                      <a:pt x="1975307" y="116332"/>
                    </a:lnTo>
                    <a:lnTo>
                      <a:pt x="1948268" y="125234"/>
                    </a:lnTo>
                    <a:lnTo>
                      <a:pt x="1925243" y="139407"/>
                    </a:lnTo>
                    <a:lnTo>
                      <a:pt x="1906282" y="158267"/>
                    </a:lnTo>
                    <a:lnTo>
                      <a:pt x="1889036" y="138950"/>
                    </a:lnTo>
                    <a:lnTo>
                      <a:pt x="1867611" y="124841"/>
                    </a:lnTo>
                    <a:lnTo>
                      <a:pt x="1842998" y="116179"/>
                    </a:lnTo>
                    <a:lnTo>
                      <a:pt x="1816150" y="113245"/>
                    </a:lnTo>
                    <a:lnTo>
                      <a:pt x="1790992" y="115341"/>
                    </a:lnTo>
                    <a:lnTo>
                      <a:pt x="1769021" y="121386"/>
                    </a:lnTo>
                    <a:lnTo>
                      <a:pt x="1750148" y="131064"/>
                    </a:lnTo>
                    <a:lnTo>
                      <a:pt x="1734248" y="143979"/>
                    </a:lnTo>
                    <a:lnTo>
                      <a:pt x="1734248" y="121437"/>
                    </a:lnTo>
                    <a:lnTo>
                      <a:pt x="1661693" y="121437"/>
                    </a:lnTo>
                    <a:lnTo>
                      <a:pt x="1661693" y="395732"/>
                    </a:lnTo>
                    <a:lnTo>
                      <a:pt x="1734248" y="395732"/>
                    </a:lnTo>
                    <a:lnTo>
                      <a:pt x="1734248" y="263804"/>
                    </a:lnTo>
                    <a:lnTo>
                      <a:pt x="1738630" y="226314"/>
                    </a:lnTo>
                    <a:lnTo>
                      <a:pt x="1751152" y="200126"/>
                    </a:lnTo>
                    <a:lnTo>
                      <a:pt x="1770888" y="184759"/>
                    </a:lnTo>
                    <a:lnTo>
                      <a:pt x="1796897" y="179743"/>
                    </a:lnTo>
                    <a:lnTo>
                      <a:pt x="1818081" y="183832"/>
                    </a:lnTo>
                    <a:lnTo>
                      <a:pt x="1835175" y="195592"/>
                    </a:lnTo>
                    <a:lnTo>
                      <a:pt x="1846605" y="214274"/>
                    </a:lnTo>
                    <a:lnTo>
                      <a:pt x="1850758" y="239102"/>
                    </a:lnTo>
                    <a:lnTo>
                      <a:pt x="1850758" y="395732"/>
                    </a:lnTo>
                    <a:lnTo>
                      <a:pt x="1923326" y="395732"/>
                    </a:lnTo>
                    <a:lnTo>
                      <a:pt x="1923326" y="263804"/>
                    </a:lnTo>
                    <a:lnTo>
                      <a:pt x="1927872" y="226314"/>
                    </a:lnTo>
                    <a:lnTo>
                      <a:pt x="1940775" y="200126"/>
                    </a:lnTo>
                    <a:lnTo>
                      <a:pt x="1960880" y="184759"/>
                    </a:lnTo>
                    <a:lnTo>
                      <a:pt x="1987054" y="179743"/>
                    </a:lnTo>
                    <a:lnTo>
                      <a:pt x="2008238" y="183832"/>
                    </a:lnTo>
                    <a:lnTo>
                      <a:pt x="2025332" y="195592"/>
                    </a:lnTo>
                    <a:lnTo>
                      <a:pt x="2036762" y="214274"/>
                    </a:lnTo>
                    <a:lnTo>
                      <a:pt x="2040928" y="239102"/>
                    </a:lnTo>
                    <a:lnTo>
                      <a:pt x="2040928" y="395732"/>
                    </a:lnTo>
                    <a:lnTo>
                      <a:pt x="2112924" y="395732"/>
                    </a:lnTo>
                    <a:lnTo>
                      <a:pt x="2112924" y="224256"/>
                    </a:lnTo>
                    <a:close/>
                  </a:path>
                  <a:path w="2421890" h="489584">
                    <a:moveTo>
                      <a:pt x="2421356" y="120878"/>
                    </a:moveTo>
                    <a:lnTo>
                      <a:pt x="2340521" y="120878"/>
                    </a:lnTo>
                    <a:lnTo>
                      <a:pt x="2266899" y="270421"/>
                    </a:lnTo>
                    <a:lnTo>
                      <a:pt x="2192121" y="120878"/>
                    </a:lnTo>
                    <a:lnTo>
                      <a:pt x="2111349" y="120878"/>
                    </a:lnTo>
                    <a:lnTo>
                      <a:pt x="2225129" y="355053"/>
                    </a:lnTo>
                    <a:lnTo>
                      <a:pt x="2159152" y="489229"/>
                    </a:lnTo>
                    <a:lnTo>
                      <a:pt x="2239988" y="489229"/>
                    </a:lnTo>
                    <a:lnTo>
                      <a:pt x="2421356" y="120878"/>
                    </a:lnTo>
                    <a:close/>
                  </a:path>
                </a:pathLst>
              </a:custGeom>
              <a:solidFill>
                <a:srgbClr val="FFFFFF"/>
              </a:solidFill>
            </p:spPr>
            <p:txBody>
              <a:bodyPr wrap="square" lIns="0" tIns="0" rIns="0" bIns="0" rtlCol="0"/>
              <a:lstStyle/>
              <a:p>
                <a:endParaRPr sz="662"/>
              </a:p>
            </p:txBody>
          </p:sp>
          <p:pic>
            <p:nvPicPr>
              <p:cNvPr id="73" name="object 11">
                <a:extLst>
                  <a:ext uri="{FF2B5EF4-FFF2-40B4-BE49-F238E27FC236}">
                    <a16:creationId xmlns:a16="http://schemas.microsoft.com/office/drawing/2014/main" id="{3679E8F5-4A08-314B-A7D9-48D567A6FF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396557" y="9541399"/>
                <a:ext cx="164434" cy="171408"/>
              </a:xfrm>
              <a:prstGeom prst="rect">
                <a:avLst/>
              </a:prstGeom>
            </p:spPr>
          </p:pic>
          <p:pic>
            <p:nvPicPr>
              <p:cNvPr id="74" name="object 12">
                <a:extLst>
                  <a:ext uri="{FF2B5EF4-FFF2-40B4-BE49-F238E27FC236}">
                    <a16:creationId xmlns:a16="http://schemas.microsoft.com/office/drawing/2014/main" id="{54521ED4-B82E-EE4E-8CAC-3B6071E7E57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183451" y="9470247"/>
                <a:ext cx="171408" cy="242568"/>
              </a:xfrm>
              <a:prstGeom prst="rect">
                <a:avLst/>
              </a:prstGeom>
            </p:spPr>
          </p:pic>
          <p:sp>
            <p:nvSpPr>
              <p:cNvPr id="75" name="object 13">
                <a:extLst>
                  <a:ext uri="{FF2B5EF4-FFF2-40B4-BE49-F238E27FC236}">
                    <a16:creationId xmlns:a16="http://schemas.microsoft.com/office/drawing/2014/main" id="{B77FF5D0-BE54-F443-ADE1-CF7DDD93FC31}"/>
                  </a:ext>
                </a:extLst>
              </p:cNvPr>
              <p:cNvSpPr/>
              <p:nvPr/>
            </p:nvSpPr>
            <p:spPr>
              <a:xfrm>
                <a:off x="10602214" y="9479197"/>
                <a:ext cx="524510" cy="229870"/>
              </a:xfrm>
              <a:custGeom>
                <a:avLst/>
                <a:gdLst/>
                <a:ahLst/>
                <a:cxnLst/>
                <a:rect l="l" t="t" r="r" b="b"/>
                <a:pathLst>
                  <a:path w="524509" h="229870">
                    <a:moveTo>
                      <a:pt x="102577" y="65798"/>
                    </a:moveTo>
                    <a:lnTo>
                      <a:pt x="97980" y="64490"/>
                    </a:lnTo>
                    <a:lnTo>
                      <a:pt x="91020" y="64490"/>
                    </a:lnTo>
                    <a:lnTo>
                      <a:pt x="69811" y="67665"/>
                    </a:lnTo>
                    <a:lnTo>
                      <a:pt x="51828" y="76454"/>
                    </a:lnTo>
                    <a:lnTo>
                      <a:pt x="37058" y="89776"/>
                    </a:lnTo>
                    <a:lnTo>
                      <a:pt x="25501" y="106553"/>
                    </a:lnTo>
                    <a:lnTo>
                      <a:pt x="25501" y="66167"/>
                    </a:lnTo>
                    <a:lnTo>
                      <a:pt x="0" y="66167"/>
                    </a:lnTo>
                    <a:lnTo>
                      <a:pt x="0" y="229298"/>
                    </a:lnTo>
                    <a:lnTo>
                      <a:pt x="25501" y="229298"/>
                    </a:lnTo>
                    <a:lnTo>
                      <a:pt x="25501" y="166420"/>
                    </a:lnTo>
                    <a:lnTo>
                      <a:pt x="29641" y="135839"/>
                    </a:lnTo>
                    <a:lnTo>
                      <a:pt x="42011" y="111506"/>
                    </a:lnTo>
                    <a:lnTo>
                      <a:pt x="62496" y="95427"/>
                    </a:lnTo>
                    <a:lnTo>
                      <a:pt x="91020" y="89623"/>
                    </a:lnTo>
                    <a:lnTo>
                      <a:pt x="97612" y="89623"/>
                    </a:lnTo>
                    <a:lnTo>
                      <a:pt x="100622" y="89992"/>
                    </a:lnTo>
                    <a:lnTo>
                      <a:pt x="102577" y="65798"/>
                    </a:lnTo>
                    <a:close/>
                  </a:path>
                  <a:path w="524509" h="229870">
                    <a:moveTo>
                      <a:pt x="519607" y="66179"/>
                    </a:moveTo>
                    <a:lnTo>
                      <a:pt x="494106" y="66179"/>
                    </a:lnTo>
                    <a:lnTo>
                      <a:pt x="494106" y="229311"/>
                    </a:lnTo>
                    <a:lnTo>
                      <a:pt x="519607" y="229311"/>
                    </a:lnTo>
                    <a:lnTo>
                      <a:pt x="519607" y="66179"/>
                    </a:lnTo>
                    <a:close/>
                  </a:path>
                  <a:path w="524509" h="229870">
                    <a:moveTo>
                      <a:pt x="524230" y="7924"/>
                    </a:moveTo>
                    <a:lnTo>
                      <a:pt x="516686" y="0"/>
                    </a:lnTo>
                    <a:lnTo>
                      <a:pt x="506717" y="0"/>
                    </a:lnTo>
                    <a:lnTo>
                      <a:pt x="496824" y="0"/>
                    </a:lnTo>
                    <a:lnTo>
                      <a:pt x="489508" y="7924"/>
                    </a:lnTo>
                    <a:lnTo>
                      <a:pt x="489508" y="26466"/>
                    </a:lnTo>
                    <a:lnTo>
                      <a:pt x="496824" y="33718"/>
                    </a:lnTo>
                    <a:lnTo>
                      <a:pt x="516686" y="33718"/>
                    </a:lnTo>
                    <a:lnTo>
                      <a:pt x="524230" y="26466"/>
                    </a:lnTo>
                    <a:lnTo>
                      <a:pt x="524230" y="7924"/>
                    </a:lnTo>
                    <a:close/>
                  </a:path>
                </a:pathLst>
              </a:custGeom>
              <a:solidFill>
                <a:srgbClr val="FFFFFF"/>
              </a:solidFill>
            </p:spPr>
            <p:txBody>
              <a:bodyPr wrap="square" lIns="0" tIns="0" rIns="0" bIns="0" rtlCol="0"/>
              <a:lstStyle/>
              <a:p>
                <a:endParaRPr sz="662"/>
              </a:p>
            </p:txBody>
          </p:sp>
          <p:pic>
            <p:nvPicPr>
              <p:cNvPr id="76" name="object 14">
                <a:extLst>
                  <a:ext uri="{FF2B5EF4-FFF2-40B4-BE49-F238E27FC236}">
                    <a16:creationId xmlns:a16="http://schemas.microsoft.com/office/drawing/2014/main" id="{FD226E62-115C-D74C-9580-1A7414682000}"/>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891822" y="9470244"/>
                <a:ext cx="152267" cy="238254"/>
              </a:xfrm>
              <a:prstGeom prst="rect">
                <a:avLst/>
              </a:prstGeom>
            </p:spPr>
          </p:pic>
          <p:pic>
            <p:nvPicPr>
              <p:cNvPr id="77" name="object 15">
                <a:extLst>
                  <a:ext uri="{FF2B5EF4-FFF2-40B4-BE49-F238E27FC236}">
                    <a16:creationId xmlns:a16="http://schemas.microsoft.com/office/drawing/2014/main" id="{10762DB4-0582-D943-A6A4-2C4F3DA7896A}"/>
                  </a:ext>
                </a:extLst>
              </p:cNvPr>
              <p:cNvPicPr/>
              <p:nvPr/>
            </p:nvPicPr>
            <p:blipFill>
              <a:blip r:embed="rId6" cstate="screen">
                <a:extLst>
                  <a:ext uri="{28A0092B-C50C-407E-A947-70E740481C1C}">
                    <a14:useLocalDpi xmlns:a14="http://schemas.microsoft.com/office/drawing/2010/main"/>
                  </a:ext>
                </a:extLst>
              </a:blip>
              <a:stretch>
                <a:fillRect/>
              </a:stretch>
            </p:blipFill>
            <p:spPr>
              <a:xfrm>
                <a:off x="11177153" y="9541405"/>
                <a:ext cx="171397" cy="223364"/>
              </a:xfrm>
              <a:prstGeom prst="rect">
                <a:avLst/>
              </a:prstGeom>
            </p:spPr>
          </p:pic>
          <p:sp>
            <p:nvSpPr>
              <p:cNvPr id="78" name="object 16">
                <a:extLst>
                  <a:ext uri="{FF2B5EF4-FFF2-40B4-BE49-F238E27FC236}">
                    <a16:creationId xmlns:a16="http://schemas.microsoft.com/office/drawing/2014/main" id="{0E6F79EB-E1DA-4547-A7E0-60036806580B}"/>
                  </a:ext>
                </a:extLst>
              </p:cNvPr>
              <p:cNvSpPr/>
              <p:nvPr/>
            </p:nvSpPr>
            <p:spPr>
              <a:xfrm>
                <a:off x="10715604" y="9541410"/>
                <a:ext cx="135255" cy="171450"/>
              </a:xfrm>
              <a:custGeom>
                <a:avLst/>
                <a:gdLst/>
                <a:ahLst/>
                <a:cxnLst/>
                <a:rect l="l" t="t" r="r" b="b"/>
                <a:pathLst>
                  <a:path w="135254" h="171450">
                    <a:moveTo>
                      <a:pt x="67139" y="0"/>
                    </a:moveTo>
                    <a:lnTo>
                      <a:pt x="41709" y="3561"/>
                    </a:lnTo>
                    <a:lnTo>
                      <a:pt x="22199" y="13599"/>
                    </a:lnTo>
                    <a:lnTo>
                      <a:pt x="9696" y="29146"/>
                    </a:lnTo>
                    <a:lnTo>
                      <a:pt x="5287" y="49234"/>
                    </a:lnTo>
                    <a:lnTo>
                      <a:pt x="8092" y="64436"/>
                    </a:lnTo>
                    <a:lnTo>
                      <a:pt x="16296" y="76326"/>
                    </a:lnTo>
                    <a:lnTo>
                      <a:pt x="29587" y="85096"/>
                    </a:lnTo>
                    <a:lnTo>
                      <a:pt x="47652" y="90939"/>
                    </a:lnTo>
                    <a:lnTo>
                      <a:pt x="83400" y="99222"/>
                    </a:lnTo>
                    <a:lnTo>
                      <a:pt x="94574" y="102537"/>
                    </a:lnTo>
                    <a:lnTo>
                      <a:pt x="103016" y="107275"/>
                    </a:lnTo>
                    <a:lnTo>
                      <a:pt x="108354" y="113868"/>
                    </a:lnTo>
                    <a:lnTo>
                      <a:pt x="110216" y="122750"/>
                    </a:lnTo>
                    <a:lnTo>
                      <a:pt x="107412" y="134196"/>
                    </a:lnTo>
                    <a:lnTo>
                      <a:pt x="99483" y="142952"/>
                    </a:lnTo>
                    <a:lnTo>
                      <a:pt x="87157" y="148549"/>
                    </a:lnTo>
                    <a:lnTo>
                      <a:pt x="71160" y="150518"/>
                    </a:lnTo>
                    <a:lnTo>
                      <a:pt x="54594" y="148739"/>
                    </a:lnTo>
                    <a:lnTo>
                      <a:pt x="40697" y="143483"/>
                    </a:lnTo>
                    <a:lnTo>
                      <a:pt x="30275" y="134876"/>
                    </a:lnTo>
                    <a:lnTo>
                      <a:pt x="24135" y="123043"/>
                    </a:lnTo>
                    <a:lnTo>
                      <a:pt x="0" y="132645"/>
                    </a:lnTo>
                    <a:lnTo>
                      <a:pt x="9562" y="149453"/>
                    </a:lnTo>
                    <a:lnTo>
                      <a:pt x="25037" y="161584"/>
                    </a:lnTo>
                    <a:lnTo>
                      <a:pt x="45288" y="168935"/>
                    </a:lnTo>
                    <a:lnTo>
                      <a:pt x="69181" y="171408"/>
                    </a:lnTo>
                    <a:lnTo>
                      <a:pt x="95914" y="168055"/>
                    </a:lnTo>
                    <a:lnTo>
                      <a:pt x="116708" y="158270"/>
                    </a:lnTo>
                    <a:lnTo>
                      <a:pt x="130191" y="142465"/>
                    </a:lnTo>
                    <a:lnTo>
                      <a:pt x="134990" y="121053"/>
                    </a:lnTo>
                    <a:lnTo>
                      <a:pt x="131779" y="104730"/>
                    </a:lnTo>
                    <a:lnTo>
                      <a:pt x="122929" y="92552"/>
                    </a:lnTo>
                    <a:lnTo>
                      <a:pt x="109612" y="83962"/>
                    </a:lnTo>
                    <a:lnTo>
                      <a:pt x="93002" y="78405"/>
                    </a:lnTo>
                    <a:lnTo>
                      <a:pt x="55265" y="69757"/>
                    </a:lnTo>
                    <a:lnTo>
                      <a:pt x="44675" y="66540"/>
                    </a:lnTo>
                    <a:lnTo>
                      <a:pt x="36875" y="61999"/>
                    </a:lnTo>
                    <a:lnTo>
                      <a:pt x="32056" y="55717"/>
                    </a:lnTo>
                    <a:lnTo>
                      <a:pt x="30407" y="47276"/>
                    </a:lnTo>
                    <a:lnTo>
                      <a:pt x="32789" y="36536"/>
                    </a:lnTo>
                    <a:lnTo>
                      <a:pt x="39765" y="28068"/>
                    </a:lnTo>
                    <a:lnTo>
                      <a:pt x="51080" y="22516"/>
                    </a:lnTo>
                    <a:lnTo>
                      <a:pt x="66479" y="20522"/>
                    </a:lnTo>
                    <a:lnTo>
                      <a:pt x="80708" y="22134"/>
                    </a:lnTo>
                    <a:lnTo>
                      <a:pt x="92426" y="26720"/>
                    </a:lnTo>
                    <a:lnTo>
                      <a:pt x="101356" y="33903"/>
                    </a:lnTo>
                    <a:lnTo>
                      <a:pt x="107221" y="43307"/>
                    </a:lnTo>
                    <a:lnTo>
                      <a:pt x="130676" y="36040"/>
                    </a:lnTo>
                    <a:lnTo>
                      <a:pt x="121569" y="21327"/>
                    </a:lnTo>
                    <a:lnTo>
                      <a:pt x="107754" y="9947"/>
                    </a:lnTo>
                    <a:lnTo>
                      <a:pt x="89516" y="2603"/>
                    </a:lnTo>
                    <a:lnTo>
                      <a:pt x="67139" y="0"/>
                    </a:lnTo>
                    <a:close/>
                  </a:path>
                </a:pathLst>
              </a:custGeom>
              <a:solidFill>
                <a:srgbClr val="FFFFFF"/>
              </a:solidFill>
            </p:spPr>
            <p:txBody>
              <a:bodyPr wrap="square" lIns="0" tIns="0" rIns="0" bIns="0" rtlCol="0"/>
              <a:lstStyle/>
              <a:p>
                <a:endParaRPr sz="662"/>
              </a:p>
            </p:txBody>
          </p:sp>
          <p:pic>
            <p:nvPicPr>
              <p:cNvPr id="79" name="object 17">
                <a:extLst>
                  <a:ext uri="{FF2B5EF4-FFF2-40B4-BE49-F238E27FC236}">
                    <a16:creationId xmlns:a16="http://schemas.microsoft.com/office/drawing/2014/main" id="{0867B62B-2636-0347-A86C-AD814AAE7D20}"/>
                  </a:ext>
                </a:extLst>
              </p:cNvPr>
              <p:cNvPicPr/>
              <p:nvPr/>
            </p:nvPicPr>
            <p:blipFill>
              <a:blip r:embed="rId7" cstate="screen">
                <a:extLst>
                  <a:ext uri="{28A0092B-C50C-407E-A947-70E740481C1C}">
                    <a14:useLocalDpi xmlns:a14="http://schemas.microsoft.com/office/drawing/2010/main"/>
                  </a:ext>
                </a:extLst>
              </a:blip>
              <a:stretch>
                <a:fillRect/>
              </a:stretch>
            </p:blipFill>
            <p:spPr>
              <a:xfrm>
                <a:off x="9970409" y="9541408"/>
                <a:ext cx="171408" cy="171408"/>
              </a:xfrm>
              <a:prstGeom prst="rect">
                <a:avLst/>
              </a:prstGeom>
            </p:spPr>
          </p:pic>
          <p:pic>
            <p:nvPicPr>
              <p:cNvPr id="80" name="object 18">
                <a:extLst>
                  <a:ext uri="{FF2B5EF4-FFF2-40B4-BE49-F238E27FC236}">
                    <a16:creationId xmlns:a16="http://schemas.microsoft.com/office/drawing/2014/main" id="{779DEDD7-27F4-064E-88E3-9C4EFDBF0103}"/>
                  </a:ext>
                </a:extLst>
              </p:cNvPr>
              <p:cNvPicPr/>
              <p:nvPr/>
            </p:nvPicPr>
            <p:blipFill>
              <a:blip r:embed="rId8" cstate="screen">
                <a:extLst>
                  <a:ext uri="{28A0092B-C50C-407E-A947-70E740481C1C}">
                    <a14:useLocalDpi xmlns:a14="http://schemas.microsoft.com/office/drawing/2010/main"/>
                  </a:ext>
                </a:extLst>
              </a:blip>
              <a:stretch>
                <a:fillRect/>
              </a:stretch>
            </p:blipFill>
            <p:spPr>
              <a:xfrm>
                <a:off x="9302541" y="9470247"/>
                <a:ext cx="171408" cy="242568"/>
              </a:xfrm>
              <a:prstGeom prst="rect">
                <a:avLst/>
              </a:prstGeom>
            </p:spPr>
          </p:pic>
          <p:pic>
            <p:nvPicPr>
              <p:cNvPr id="81" name="object 19">
                <a:extLst>
                  <a:ext uri="{FF2B5EF4-FFF2-40B4-BE49-F238E27FC236}">
                    <a16:creationId xmlns:a16="http://schemas.microsoft.com/office/drawing/2014/main" id="{EE1CCD7D-EA87-1445-BFE6-11A657495AA1}"/>
                  </a:ext>
                </a:extLst>
              </p:cNvPr>
              <p:cNvPicPr/>
              <p:nvPr/>
            </p:nvPicPr>
            <p:blipFill>
              <a:blip r:embed="rId9" cstate="screen">
                <a:extLst>
                  <a:ext uri="{28A0092B-C50C-407E-A947-70E740481C1C}">
                    <a14:useLocalDpi xmlns:a14="http://schemas.microsoft.com/office/drawing/2010/main"/>
                  </a:ext>
                </a:extLst>
              </a:blip>
              <a:stretch>
                <a:fillRect/>
              </a:stretch>
            </p:blipFill>
            <p:spPr>
              <a:xfrm>
                <a:off x="9111801" y="9541404"/>
                <a:ext cx="152288" cy="167094"/>
              </a:xfrm>
              <a:prstGeom prst="rect">
                <a:avLst/>
              </a:prstGeom>
            </p:spPr>
          </p:pic>
          <p:sp>
            <p:nvSpPr>
              <p:cNvPr id="82" name="object 20">
                <a:extLst>
                  <a:ext uri="{FF2B5EF4-FFF2-40B4-BE49-F238E27FC236}">
                    <a16:creationId xmlns:a16="http://schemas.microsoft.com/office/drawing/2014/main" id="{0AD18D5A-B527-6749-A4C8-B468A11B693D}"/>
                  </a:ext>
                </a:extLst>
              </p:cNvPr>
              <p:cNvSpPr/>
              <p:nvPr/>
            </p:nvSpPr>
            <p:spPr>
              <a:xfrm>
                <a:off x="9619425" y="9486817"/>
                <a:ext cx="323215" cy="226060"/>
              </a:xfrm>
              <a:custGeom>
                <a:avLst/>
                <a:gdLst/>
                <a:ahLst/>
                <a:cxnLst/>
                <a:rect l="l" t="t" r="r" b="b"/>
                <a:pathLst>
                  <a:path w="323215" h="226059">
                    <a:moveTo>
                      <a:pt x="153225" y="198120"/>
                    </a:moveTo>
                    <a:lnTo>
                      <a:pt x="26162" y="198120"/>
                    </a:lnTo>
                    <a:lnTo>
                      <a:pt x="26162" y="0"/>
                    </a:lnTo>
                    <a:lnTo>
                      <a:pt x="0" y="0"/>
                    </a:lnTo>
                    <a:lnTo>
                      <a:pt x="0" y="198120"/>
                    </a:lnTo>
                    <a:lnTo>
                      <a:pt x="0" y="222250"/>
                    </a:lnTo>
                    <a:lnTo>
                      <a:pt x="153225" y="222250"/>
                    </a:lnTo>
                    <a:lnTo>
                      <a:pt x="153225" y="198120"/>
                    </a:lnTo>
                    <a:close/>
                  </a:path>
                  <a:path w="323215" h="226059">
                    <a:moveTo>
                      <a:pt x="323088" y="135953"/>
                    </a:moveTo>
                    <a:lnTo>
                      <a:pt x="321068" y="126403"/>
                    </a:lnTo>
                    <a:lnTo>
                      <a:pt x="316077" y="102857"/>
                    </a:lnTo>
                    <a:lnTo>
                      <a:pt x="298945" y="77152"/>
                    </a:lnTo>
                    <a:lnTo>
                      <a:pt x="298323" y="76746"/>
                    </a:lnTo>
                    <a:lnTo>
                      <a:pt x="297649" y="76301"/>
                    </a:lnTo>
                    <a:lnTo>
                      <a:pt x="297649" y="126403"/>
                    </a:lnTo>
                    <a:lnTo>
                      <a:pt x="184124" y="126403"/>
                    </a:lnTo>
                    <a:lnTo>
                      <a:pt x="205511" y="89649"/>
                    </a:lnTo>
                    <a:lnTo>
                      <a:pt x="243052" y="76746"/>
                    </a:lnTo>
                    <a:lnTo>
                      <a:pt x="291020" y="105079"/>
                    </a:lnTo>
                    <a:lnTo>
                      <a:pt x="297649" y="126403"/>
                    </a:lnTo>
                    <a:lnTo>
                      <a:pt x="297649" y="76301"/>
                    </a:lnTo>
                    <a:lnTo>
                      <a:pt x="273875" y="60502"/>
                    </a:lnTo>
                    <a:lnTo>
                      <a:pt x="243052" y="54584"/>
                    </a:lnTo>
                    <a:lnTo>
                      <a:pt x="210883" y="60667"/>
                    </a:lnTo>
                    <a:lnTo>
                      <a:pt x="183972" y="77990"/>
                    </a:lnTo>
                    <a:lnTo>
                      <a:pt x="165519" y="105079"/>
                    </a:lnTo>
                    <a:lnTo>
                      <a:pt x="165468" y="105232"/>
                    </a:lnTo>
                    <a:lnTo>
                      <a:pt x="158635" y="140627"/>
                    </a:lnTo>
                    <a:lnTo>
                      <a:pt x="165582" y="175882"/>
                    </a:lnTo>
                    <a:lnTo>
                      <a:pt x="184162" y="202793"/>
                    </a:lnTo>
                    <a:lnTo>
                      <a:pt x="210985" y="219964"/>
                    </a:lnTo>
                    <a:lnTo>
                      <a:pt x="242671" y="225996"/>
                    </a:lnTo>
                    <a:lnTo>
                      <a:pt x="265328" y="223647"/>
                    </a:lnTo>
                    <a:lnTo>
                      <a:pt x="285267" y="216636"/>
                    </a:lnTo>
                    <a:lnTo>
                      <a:pt x="302031" y="205041"/>
                    </a:lnTo>
                    <a:lnTo>
                      <a:pt x="303034" y="203809"/>
                    </a:lnTo>
                    <a:lnTo>
                      <a:pt x="315163" y="188925"/>
                    </a:lnTo>
                    <a:lnTo>
                      <a:pt x="295008" y="178663"/>
                    </a:lnTo>
                    <a:lnTo>
                      <a:pt x="284391" y="190258"/>
                    </a:lnTo>
                    <a:lnTo>
                      <a:pt x="271805" y="198056"/>
                    </a:lnTo>
                    <a:lnTo>
                      <a:pt x="257733" y="202438"/>
                    </a:lnTo>
                    <a:lnTo>
                      <a:pt x="242671" y="203809"/>
                    </a:lnTo>
                    <a:lnTo>
                      <a:pt x="221424" y="199821"/>
                    </a:lnTo>
                    <a:lnTo>
                      <a:pt x="202857" y="188290"/>
                    </a:lnTo>
                    <a:lnTo>
                      <a:pt x="189318" y="169887"/>
                    </a:lnTo>
                    <a:lnTo>
                      <a:pt x="183121" y="145237"/>
                    </a:lnTo>
                    <a:lnTo>
                      <a:pt x="323088" y="145237"/>
                    </a:lnTo>
                    <a:lnTo>
                      <a:pt x="323088" y="135953"/>
                    </a:lnTo>
                    <a:close/>
                  </a:path>
                </a:pathLst>
              </a:custGeom>
              <a:solidFill>
                <a:srgbClr val="FFFFFF"/>
              </a:solidFill>
            </p:spPr>
            <p:txBody>
              <a:bodyPr wrap="square" lIns="0" tIns="0" rIns="0" bIns="0" rtlCol="0"/>
              <a:lstStyle/>
              <a:p>
                <a:endParaRPr sz="662"/>
              </a:p>
            </p:txBody>
          </p:sp>
        </p:grpSp>
        <p:grpSp>
          <p:nvGrpSpPr>
            <p:cNvPr id="57" name="object 21">
              <a:extLst>
                <a:ext uri="{FF2B5EF4-FFF2-40B4-BE49-F238E27FC236}">
                  <a16:creationId xmlns:a16="http://schemas.microsoft.com/office/drawing/2014/main" id="{289195D6-4618-0049-BB00-8F5659C90A0C}"/>
                </a:ext>
              </a:extLst>
            </p:cNvPr>
            <p:cNvGrpSpPr/>
            <p:nvPr/>
          </p:nvGrpSpPr>
          <p:grpSpPr>
            <a:xfrm>
              <a:off x="3168431" y="5404544"/>
              <a:ext cx="2144039" cy="566430"/>
              <a:chOff x="5222962" y="8912493"/>
              <a:chExt cx="3535679" cy="934085"/>
            </a:xfrm>
          </p:grpSpPr>
          <p:sp>
            <p:nvSpPr>
              <p:cNvPr id="58" name="object 22">
                <a:extLst>
                  <a:ext uri="{FF2B5EF4-FFF2-40B4-BE49-F238E27FC236}">
                    <a16:creationId xmlns:a16="http://schemas.microsoft.com/office/drawing/2014/main" id="{293056A9-2228-EC4C-ACBE-25B9E54E14D6}"/>
                  </a:ext>
                </a:extLst>
              </p:cNvPr>
              <p:cNvSpPr/>
              <p:nvPr/>
            </p:nvSpPr>
            <p:spPr>
              <a:xfrm>
                <a:off x="5222962" y="8912493"/>
                <a:ext cx="1604645" cy="934085"/>
              </a:xfrm>
              <a:custGeom>
                <a:avLst/>
                <a:gdLst/>
                <a:ahLst/>
                <a:cxnLst/>
                <a:rect l="l" t="t" r="r" b="b"/>
                <a:pathLst>
                  <a:path w="1604645" h="934084">
                    <a:moveTo>
                      <a:pt x="1025811" y="0"/>
                    </a:moveTo>
                    <a:lnTo>
                      <a:pt x="578474" y="722260"/>
                    </a:lnTo>
                    <a:lnTo>
                      <a:pt x="199941" y="111326"/>
                    </a:lnTo>
                    <a:lnTo>
                      <a:pt x="332094" y="111326"/>
                    </a:lnTo>
                    <a:lnTo>
                      <a:pt x="578485" y="509000"/>
                    </a:lnTo>
                    <a:lnTo>
                      <a:pt x="893731" y="0"/>
                    </a:lnTo>
                    <a:lnTo>
                      <a:pt x="762783" y="0"/>
                    </a:lnTo>
                    <a:lnTo>
                      <a:pt x="578474" y="297603"/>
                    </a:lnTo>
                    <a:lnTo>
                      <a:pt x="394082" y="0"/>
                    </a:lnTo>
                    <a:lnTo>
                      <a:pt x="0" y="0"/>
                    </a:lnTo>
                    <a:lnTo>
                      <a:pt x="578485" y="933657"/>
                    </a:lnTo>
                    <a:lnTo>
                      <a:pt x="1025832" y="211396"/>
                    </a:lnTo>
                    <a:lnTo>
                      <a:pt x="1404344" y="822341"/>
                    </a:lnTo>
                    <a:lnTo>
                      <a:pt x="1272191" y="822341"/>
                    </a:lnTo>
                    <a:lnTo>
                      <a:pt x="1025811" y="424667"/>
                    </a:lnTo>
                    <a:lnTo>
                      <a:pt x="710543" y="933657"/>
                    </a:lnTo>
                    <a:lnTo>
                      <a:pt x="841503" y="933657"/>
                    </a:lnTo>
                    <a:lnTo>
                      <a:pt x="1025832" y="636085"/>
                    </a:lnTo>
                    <a:lnTo>
                      <a:pt x="1210203" y="933657"/>
                    </a:lnTo>
                    <a:lnTo>
                      <a:pt x="1604275" y="933657"/>
                    </a:lnTo>
                    <a:lnTo>
                      <a:pt x="1025811" y="0"/>
                    </a:lnTo>
                    <a:close/>
                  </a:path>
                </a:pathLst>
              </a:custGeom>
              <a:solidFill>
                <a:srgbClr val="D19000"/>
              </a:solidFill>
            </p:spPr>
            <p:txBody>
              <a:bodyPr wrap="square" lIns="0" tIns="0" rIns="0" bIns="0" rtlCol="0"/>
              <a:lstStyle/>
              <a:p>
                <a:endParaRPr sz="662"/>
              </a:p>
            </p:txBody>
          </p:sp>
          <p:sp>
            <p:nvSpPr>
              <p:cNvPr id="59" name="object 23">
                <a:extLst>
                  <a:ext uri="{FF2B5EF4-FFF2-40B4-BE49-F238E27FC236}">
                    <a16:creationId xmlns:a16="http://schemas.microsoft.com/office/drawing/2014/main" id="{FD04B31A-36B0-1543-BFBA-F37EEC554C19}"/>
                  </a:ext>
                </a:extLst>
              </p:cNvPr>
              <p:cNvSpPr/>
              <p:nvPr/>
            </p:nvSpPr>
            <p:spPr>
              <a:xfrm>
                <a:off x="6719481" y="9004255"/>
                <a:ext cx="1362710" cy="376555"/>
              </a:xfrm>
              <a:custGeom>
                <a:avLst/>
                <a:gdLst/>
                <a:ahLst/>
                <a:cxnLst/>
                <a:rect l="l" t="t" r="r" b="b"/>
                <a:pathLst>
                  <a:path w="1362709" h="376554">
                    <a:moveTo>
                      <a:pt x="389724" y="0"/>
                    </a:moveTo>
                    <a:lnTo>
                      <a:pt x="307238" y="0"/>
                    </a:lnTo>
                    <a:lnTo>
                      <a:pt x="194564" y="268224"/>
                    </a:lnTo>
                    <a:lnTo>
                      <a:pt x="82473" y="0"/>
                    </a:lnTo>
                    <a:lnTo>
                      <a:pt x="0" y="0"/>
                    </a:lnTo>
                    <a:lnTo>
                      <a:pt x="158838" y="368249"/>
                    </a:lnTo>
                    <a:lnTo>
                      <a:pt x="230835" y="368249"/>
                    </a:lnTo>
                    <a:lnTo>
                      <a:pt x="389724" y="0"/>
                    </a:lnTo>
                    <a:close/>
                  </a:path>
                  <a:path w="1362709" h="376554">
                    <a:moveTo>
                      <a:pt x="497649" y="93967"/>
                    </a:moveTo>
                    <a:lnTo>
                      <a:pt x="425081" y="93967"/>
                    </a:lnTo>
                    <a:lnTo>
                      <a:pt x="425081" y="368249"/>
                    </a:lnTo>
                    <a:lnTo>
                      <a:pt x="497649" y="368249"/>
                    </a:lnTo>
                    <a:lnTo>
                      <a:pt x="497649" y="93967"/>
                    </a:lnTo>
                    <a:close/>
                  </a:path>
                  <a:path w="1362709" h="376554">
                    <a:moveTo>
                      <a:pt x="816203" y="294043"/>
                    </a:moveTo>
                    <a:lnTo>
                      <a:pt x="750265" y="270421"/>
                    </a:lnTo>
                    <a:lnTo>
                      <a:pt x="737971" y="288429"/>
                    </a:lnTo>
                    <a:lnTo>
                      <a:pt x="722782" y="300710"/>
                    </a:lnTo>
                    <a:lnTo>
                      <a:pt x="705116" y="307733"/>
                    </a:lnTo>
                    <a:lnTo>
                      <a:pt x="685406" y="309968"/>
                    </a:lnTo>
                    <a:lnTo>
                      <a:pt x="654202" y="304330"/>
                    </a:lnTo>
                    <a:lnTo>
                      <a:pt x="630072" y="288391"/>
                    </a:lnTo>
                    <a:lnTo>
                      <a:pt x="614514" y="263601"/>
                    </a:lnTo>
                    <a:lnTo>
                      <a:pt x="609003" y="231406"/>
                    </a:lnTo>
                    <a:lnTo>
                      <a:pt x="614514" y="199326"/>
                    </a:lnTo>
                    <a:lnTo>
                      <a:pt x="630072" y="174307"/>
                    </a:lnTo>
                    <a:lnTo>
                      <a:pt x="654202" y="158064"/>
                    </a:lnTo>
                    <a:lnTo>
                      <a:pt x="685406" y="152273"/>
                    </a:lnTo>
                    <a:lnTo>
                      <a:pt x="704761" y="154495"/>
                    </a:lnTo>
                    <a:lnTo>
                      <a:pt x="722007" y="161391"/>
                    </a:lnTo>
                    <a:lnTo>
                      <a:pt x="736473" y="173342"/>
                    </a:lnTo>
                    <a:lnTo>
                      <a:pt x="747483" y="190728"/>
                    </a:lnTo>
                    <a:lnTo>
                      <a:pt x="814539" y="164896"/>
                    </a:lnTo>
                    <a:lnTo>
                      <a:pt x="792289" y="131889"/>
                    </a:lnTo>
                    <a:lnTo>
                      <a:pt x="762152" y="106984"/>
                    </a:lnTo>
                    <a:lnTo>
                      <a:pt x="725919" y="91249"/>
                    </a:lnTo>
                    <a:lnTo>
                      <a:pt x="685406" y="85763"/>
                    </a:lnTo>
                    <a:lnTo>
                      <a:pt x="639318" y="92621"/>
                    </a:lnTo>
                    <a:lnTo>
                      <a:pt x="599059" y="112179"/>
                    </a:lnTo>
                    <a:lnTo>
                      <a:pt x="567182" y="142862"/>
                    </a:lnTo>
                    <a:lnTo>
                      <a:pt x="546188" y="183121"/>
                    </a:lnTo>
                    <a:lnTo>
                      <a:pt x="538632" y="231406"/>
                    </a:lnTo>
                    <a:lnTo>
                      <a:pt x="546188" y="279615"/>
                    </a:lnTo>
                    <a:lnTo>
                      <a:pt x="567182" y="319747"/>
                    </a:lnTo>
                    <a:lnTo>
                      <a:pt x="599059" y="350291"/>
                    </a:lnTo>
                    <a:lnTo>
                      <a:pt x="639318" y="369722"/>
                    </a:lnTo>
                    <a:lnTo>
                      <a:pt x="685406" y="376542"/>
                    </a:lnTo>
                    <a:lnTo>
                      <a:pt x="727392" y="370840"/>
                    </a:lnTo>
                    <a:lnTo>
                      <a:pt x="764603" y="354457"/>
                    </a:lnTo>
                    <a:lnTo>
                      <a:pt x="794918" y="328485"/>
                    </a:lnTo>
                    <a:lnTo>
                      <a:pt x="816203" y="294043"/>
                    </a:lnTo>
                    <a:close/>
                  </a:path>
                  <a:path w="1362709" h="376554">
                    <a:moveTo>
                      <a:pt x="1064564" y="356171"/>
                    </a:moveTo>
                    <a:lnTo>
                      <a:pt x="1043736" y="295681"/>
                    </a:lnTo>
                    <a:lnTo>
                      <a:pt x="1032344" y="300990"/>
                    </a:lnTo>
                    <a:lnTo>
                      <a:pt x="1020292" y="305168"/>
                    </a:lnTo>
                    <a:lnTo>
                      <a:pt x="1008545" y="307898"/>
                    </a:lnTo>
                    <a:lnTo>
                      <a:pt x="998080" y="308876"/>
                    </a:lnTo>
                    <a:lnTo>
                      <a:pt x="981608" y="306133"/>
                    </a:lnTo>
                    <a:lnTo>
                      <a:pt x="968946" y="297624"/>
                    </a:lnTo>
                    <a:lnTo>
                      <a:pt x="960831" y="282930"/>
                    </a:lnTo>
                    <a:lnTo>
                      <a:pt x="957973" y="261645"/>
                    </a:lnTo>
                    <a:lnTo>
                      <a:pt x="957973" y="153339"/>
                    </a:lnTo>
                    <a:lnTo>
                      <a:pt x="1047597" y="153339"/>
                    </a:lnTo>
                    <a:lnTo>
                      <a:pt x="1047597" y="93980"/>
                    </a:lnTo>
                    <a:lnTo>
                      <a:pt x="957973" y="93980"/>
                    </a:lnTo>
                    <a:lnTo>
                      <a:pt x="957973" y="10998"/>
                    </a:lnTo>
                    <a:lnTo>
                      <a:pt x="885405" y="10998"/>
                    </a:lnTo>
                    <a:lnTo>
                      <a:pt x="885405" y="93980"/>
                    </a:lnTo>
                    <a:lnTo>
                      <a:pt x="826604" y="93980"/>
                    </a:lnTo>
                    <a:lnTo>
                      <a:pt x="826604" y="153339"/>
                    </a:lnTo>
                    <a:lnTo>
                      <a:pt x="885405" y="153339"/>
                    </a:lnTo>
                    <a:lnTo>
                      <a:pt x="885405" y="267144"/>
                    </a:lnTo>
                    <a:lnTo>
                      <a:pt x="893127" y="315988"/>
                    </a:lnTo>
                    <a:lnTo>
                      <a:pt x="914958" y="350062"/>
                    </a:lnTo>
                    <a:lnTo>
                      <a:pt x="948956" y="370014"/>
                    </a:lnTo>
                    <a:lnTo>
                      <a:pt x="993152" y="376516"/>
                    </a:lnTo>
                    <a:lnTo>
                      <a:pt x="1010043" y="375500"/>
                    </a:lnTo>
                    <a:lnTo>
                      <a:pt x="1026820" y="372110"/>
                    </a:lnTo>
                    <a:lnTo>
                      <a:pt x="1044613" y="365836"/>
                    </a:lnTo>
                    <a:lnTo>
                      <a:pt x="1064564" y="356171"/>
                    </a:lnTo>
                    <a:close/>
                  </a:path>
                  <a:path w="1362709" h="376554">
                    <a:moveTo>
                      <a:pt x="1362532" y="231406"/>
                    </a:moveTo>
                    <a:lnTo>
                      <a:pt x="1354861" y="183299"/>
                    </a:lnTo>
                    <a:lnTo>
                      <a:pt x="1336827" y="149479"/>
                    </a:lnTo>
                    <a:lnTo>
                      <a:pt x="1333614" y="143446"/>
                    </a:lnTo>
                    <a:lnTo>
                      <a:pt x="1301407" y="113245"/>
                    </a:lnTo>
                    <a:lnTo>
                      <a:pt x="1292199" y="108902"/>
                    </a:lnTo>
                    <a:lnTo>
                      <a:pt x="1292199" y="231406"/>
                    </a:lnTo>
                    <a:lnTo>
                      <a:pt x="1285417" y="265760"/>
                    </a:lnTo>
                    <a:lnTo>
                      <a:pt x="1267675" y="291515"/>
                    </a:lnTo>
                    <a:lnTo>
                      <a:pt x="1242822" y="307695"/>
                    </a:lnTo>
                    <a:lnTo>
                      <a:pt x="1214704" y="313309"/>
                    </a:lnTo>
                    <a:lnTo>
                      <a:pt x="1185646" y="307695"/>
                    </a:lnTo>
                    <a:lnTo>
                      <a:pt x="1160310" y="291515"/>
                    </a:lnTo>
                    <a:lnTo>
                      <a:pt x="1142377" y="265760"/>
                    </a:lnTo>
                    <a:lnTo>
                      <a:pt x="1135570" y="231406"/>
                    </a:lnTo>
                    <a:lnTo>
                      <a:pt x="1142377" y="197040"/>
                    </a:lnTo>
                    <a:lnTo>
                      <a:pt x="1160310" y="171284"/>
                    </a:lnTo>
                    <a:lnTo>
                      <a:pt x="1185646" y="155092"/>
                    </a:lnTo>
                    <a:lnTo>
                      <a:pt x="1214704" y="149479"/>
                    </a:lnTo>
                    <a:lnTo>
                      <a:pt x="1242822" y="155092"/>
                    </a:lnTo>
                    <a:lnTo>
                      <a:pt x="1267675" y="171284"/>
                    </a:lnTo>
                    <a:lnTo>
                      <a:pt x="1285417" y="197040"/>
                    </a:lnTo>
                    <a:lnTo>
                      <a:pt x="1292199" y="231406"/>
                    </a:lnTo>
                    <a:lnTo>
                      <a:pt x="1292199" y="108902"/>
                    </a:lnTo>
                    <a:lnTo>
                      <a:pt x="1260894" y="94107"/>
                    </a:lnTo>
                    <a:lnTo>
                      <a:pt x="1214704" y="87414"/>
                    </a:lnTo>
                    <a:lnTo>
                      <a:pt x="1167726" y="94107"/>
                    </a:lnTo>
                    <a:lnTo>
                      <a:pt x="1126718" y="113245"/>
                    </a:lnTo>
                    <a:lnTo>
                      <a:pt x="1094257" y="143446"/>
                    </a:lnTo>
                    <a:lnTo>
                      <a:pt x="1072896" y="183299"/>
                    </a:lnTo>
                    <a:lnTo>
                      <a:pt x="1065212" y="231406"/>
                    </a:lnTo>
                    <a:lnTo>
                      <a:pt x="1072896" y="279501"/>
                    </a:lnTo>
                    <a:lnTo>
                      <a:pt x="1094257" y="319354"/>
                    </a:lnTo>
                    <a:lnTo>
                      <a:pt x="1126718" y="349554"/>
                    </a:lnTo>
                    <a:lnTo>
                      <a:pt x="1167726" y="368693"/>
                    </a:lnTo>
                    <a:lnTo>
                      <a:pt x="1214704" y="375386"/>
                    </a:lnTo>
                    <a:lnTo>
                      <a:pt x="1260894" y="368693"/>
                    </a:lnTo>
                    <a:lnTo>
                      <a:pt x="1301407" y="349554"/>
                    </a:lnTo>
                    <a:lnTo>
                      <a:pt x="1333614" y="319354"/>
                    </a:lnTo>
                    <a:lnTo>
                      <a:pt x="1336840" y="313309"/>
                    </a:lnTo>
                    <a:lnTo>
                      <a:pt x="1354861" y="279501"/>
                    </a:lnTo>
                    <a:lnTo>
                      <a:pt x="1362532" y="231406"/>
                    </a:lnTo>
                    <a:close/>
                  </a:path>
                </a:pathLst>
              </a:custGeom>
              <a:solidFill>
                <a:srgbClr val="FFFFFF"/>
              </a:solidFill>
            </p:spPr>
            <p:txBody>
              <a:bodyPr wrap="square" lIns="0" tIns="0" rIns="0" bIns="0" rtlCol="0"/>
              <a:lstStyle/>
              <a:p>
                <a:endParaRPr sz="662"/>
              </a:p>
            </p:txBody>
          </p:sp>
          <p:pic>
            <p:nvPicPr>
              <p:cNvPr id="60" name="object 24">
                <a:extLst>
                  <a:ext uri="{FF2B5EF4-FFF2-40B4-BE49-F238E27FC236}">
                    <a16:creationId xmlns:a16="http://schemas.microsoft.com/office/drawing/2014/main" id="{8E2F4A62-9113-0F40-A9FD-904E074582B0}"/>
                  </a:ext>
                </a:extLst>
              </p:cNvPr>
              <p:cNvPicPr/>
              <p:nvPr/>
            </p:nvPicPr>
            <p:blipFill>
              <a:blip r:embed="rId10" cstate="screen">
                <a:extLst>
                  <a:ext uri="{28A0092B-C50C-407E-A947-70E740481C1C}">
                    <a14:useLocalDpi xmlns:a14="http://schemas.microsoft.com/office/drawing/2010/main"/>
                  </a:ext>
                </a:extLst>
              </a:blip>
              <a:stretch>
                <a:fillRect/>
              </a:stretch>
            </p:blipFill>
            <p:spPr>
              <a:xfrm>
                <a:off x="7136871" y="8972920"/>
                <a:ext cx="87965" cy="85767"/>
              </a:xfrm>
              <a:prstGeom prst="rect">
                <a:avLst/>
              </a:prstGeom>
            </p:spPr>
          </p:pic>
          <p:sp>
            <p:nvSpPr>
              <p:cNvPr id="61" name="object 25">
                <a:extLst>
                  <a:ext uri="{FF2B5EF4-FFF2-40B4-BE49-F238E27FC236}">
                    <a16:creationId xmlns:a16="http://schemas.microsoft.com/office/drawing/2014/main" id="{04E40F6B-6D7D-7F45-960E-553AB3B500F3}"/>
                  </a:ext>
                </a:extLst>
              </p:cNvPr>
              <p:cNvSpPr/>
              <p:nvPr/>
            </p:nvSpPr>
            <p:spPr>
              <a:xfrm>
                <a:off x="8460196" y="9090017"/>
                <a:ext cx="298450" cy="290830"/>
              </a:xfrm>
              <a:custGeom>
                <a:avLst/>
                <a:gdLst/>
                <a:ahLst/>
                <a:cxnLst/>
                <a:rect l="l" t="t" r="r" b="b"/>
                <a:pathLst>
                  <a:path w="298450" h="290829">
                    <a:moveTo>
                      <a:pt x="134676" y="0"/>
                    </a:moveTo>
                    <a:lnTo>
                      <a:pt x="93859" y="6863"/>
                    </a:lnTo>
                    <a:lnTo>
                      <a:pt x="57108" y="26415"/>
                    </a:lnTo>
                    <a:lnTo>
                      <a:pt x="27298" y="57096"/>
                    </a:lnTo>
                    <a:lnTo>
                      <a:pt x="7303" y="97350"/>
                    </a:lnTo>
                    <a:lnTo>
                      <a:pt x="0" y="145618"/>
                    </a:lnTo>
                    <a:lnTo>
                      <a:pt x="7303" y="193844"/>
                    </a:lnTo>
                    <a:lnTo>
                      <a:pt x="27298" y="233979"/>
                    </a:lnTo>
                    <a:lnTo>
                      <a:pt x="57108" y="264516"/>
                    </a:lnTo>
                    <a:lnTo>
                      <a:pt x="93859" y="283944"/>
                    </a:lnTo>
                    <a:lnTo>
                      <a:pt x="134676" y="290755"/>
                    </a:lnTo>
                    <a:lnTo>
                      <a:pt x="161380" y="288736"/>
                    </a:lnTo>
                    <a:lnTo>
                      <a:pt x="185400" y="282897"/>
                    </a:lnTo>
                    <a:lnTo>
                      <a:pt x="206730" y="273563"/>
                    </a:lnTo>
                    <a:lnTo>
                      <a:pt x="225364" y="261060"/>
                    </a:lnTo>
                    <a:lnTo>
                      <a:pt x="297928" y="261060"/>
                    </a:lnTo>
                    <a:lnTo>
                      <a:pt x="297928" y="227542"/>
                    </a:lnTo>
                    <a:lnTo>
                      <a:pt x="147367" y="227542"/>
                    </a:lnTo>
                    <a:lnTo>
                      <a:pt x="116749" y="221858"/>
                    </a:lnTo>
                    <a:lnTo>
                      <a:pt x="92341" y="205557"/>
                    </a:lnTo>
                    <a:lnTo>
                      <a:pt x="76192" y="179768"/>
                    </a:lnTo>
                    <a:lnTo>
                      <a:pt x="70353" y="145618"/>
                    </a:lnTo>
                    <a:lnTo>
                      <a:pt x="76192" y="111392"/>
                    </a:lnTo>
                    <a:lnTo>
                      <a:pt x="92341" y="85414"/>
                    </a:lnTo>
                    <a:lnTo>
                      <a:pt x="116749" y="68922"/>
                    </a:lnTo>
                    <a:lnTo>
                      <a:pt x="147367" y="63149"/>
                    </a:lnTo>
                    <a:lnTo>
                      <a:pt x="297928" y="63149"/>
                    </a:lnTo>
                    <a:lnTo>
                      <a:pt x="297928" y="30177"/>
                    </a:lnTo>
                    <a:lnTo>
                      <a:pt x="225364" y="30177"/>
                    </a:lnTo>
                    <a:lnTo>
                      <a:pt x="206730" y="17360"/>
                    </a:lnTo>
                    <a:lnTo>
                      <a:pt x="185400" y="7887"/>
                    </a:lnTo>
                    <a:lnTo>
                      <a:pt x="161380" y="2014"/>
                    </a:lnTo>
                    <a:lnTo>
                      <a:pt x="134676" y="0"/>
                    </a:lnTo>
                    <a:close/>
                  </a:path>
                  <a:path w="298450" h="290829">
                    <a:moveTo>
                      <a:pt x="297928" y="261060"/>
                    </a:moveTo>
                    <a:lnTo>
                      <a:pt x="225364" y="261060"/>
                    </a:lnTo>
                    <a:lnTo>
                      <a:pt x="225364" y="282473"/>
                    </a:lnTo>
                    <a:lnTo>
                      <a:pt x="297928" y="282473"/>
                    </a:lnTo>
                    <a:lnTo>
                      <a:pt x="297928" y="261060"/>
                    </a:lnTo>
                    <a:close/>
                  </a:path>
                  <a:path w="298450" h="290829">
                    <a:moveTo>
                      <a:pt x="297928" y="63149"/>
                    </a:moveTo>
                    <a:lnTo>
                      <a:pt x="147367" y="63149"/>
                    </a:lnTo>
                    <a:lnTo>
                      <a:pt x="175991" y="68922"/>
                    </a:lnTo>
                    <a:lnTo>
                      <a:pt x="200976" y="85414"/>
                    </a:lnTo>
                    <a:lnTo>
                      <a:pt x="218656" y="111392"/>
                    </a:lnTo>
                    <a:lnTo>
                      <a:pt x="225364" y="145618"/>
                    </a:lnTo>
                    <a:lnTo>
                      <a:pt x="218656" y="179768"/>
                    </a:lnTo>
                    <a:lnTo>
                      <a:pt x="200976" y="205557"/>
                    </a:lnTo>
                    <a:lnTo>
                      <a:pt x="175991" y="221858"/>
                    </a:lnTo>
                    <a:lnTo>
                      <a:pt x="147367" y="227542"/>
                    </a:lnTo>
                    <a:lnTo>
                      <a:pt x="297928" y="227542"/>
                    </a:lnTo>
                    <a:lnTo>
                      <a:pt x="297928" y="63149"/>
                    </a:lnTo>
                    <a:close/>
                  </a:path>
                  <a:path w="298450" h="290829">
                    <a:moveTo>
                      <a:pt x="297928" y="8219"/>
                    </a:moveTo>
                    <a:lnTo>
                      <a:pt x="225364" y="8219"/>
                    </a:lnTo>
                    <a:lnTo>
                      <a:pt x="225364" y="30177"/>
                    </a:lnTo>
                    <a:lnTo>
                      <a:pt x="297928" y="30177"/>
                    </a:lnTo>
                    <a:lnTo>
                      <a:pt x="297928" y="8219"/>
                    </a:lnTo>
                    <a:close/>
                  </a:path>
                </a:pathLst>
              </a:custGeom>
              <a:solidFill>
                <a:srgbClr val="FFFFFF"/>
              </a:solidFill>
            </p:spPr>
            <p:txBody>
              <a:bodyPr wrap="square" lIns="0" tIns="0" rIns="0" bIns="0" rtlCol="0"/>
              <a:lstStyle/>
              <a:p>
                <a:endParaRPr sz="662"/>
              </a:p>
            </p:txBody>
          </p:sp>
          <p:pic>
            <p:nvPicPr>
              <p:cNvPr id="62" name="object 26">
                <a:extLst>
                  <a:ext uri="{FF2B5EF4-FFF2-40B4-BE49-F238E27FC236}">
                    <a16:creationId xmlns:a16="http://schemas.microsoft.com/office/drawing/2014/main" id="{C44F0B67-B1F7-8146-B836-946E1E9FFF4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8339010" y="8972920"/>
                <a:ext cx="87965" cy="85767"/>
              </a:xfrm>
              <a:prstGeom prst="rect">
                <a:avLst/>
              </a:prstGeom>
            </p:spPr>
          </p:pic>
          <p:sp>
            <p:nvSpPr>
              <p:cNvPr id="63" name="object 27">
                <a:extLst>
                  <a:ext uri="{FF2B5EF4-FFF2-40B4-BE49-F238E27FC236}">
                    <a16:creationId xmlns:a16="http://schemas.microsoft.com/office/drawing/2014/main" id="{BA3813AC-E835-D24E-AE2B-F28865C51CED}"/>
                  </a:ext>
                </a:extLst>
              </p:cNvPr>
              <p:cNvSpPr/>
              <p:nvPr/>
            </p:nvSpPr>
            <p:spPr>
              <a:xfrm>
                <a:off x="6971436" y="9094387"/>
                <a:ext cx="1448435" cy="618490"/>
              </a:xfrm>
              <a:custGeom>
                <a:avLst/>
                <a:gdLst/>
                <a:ahLst/>
                <a:cxnLst/>
                <a:rect l="l" t="t" r="r" b="b"/>
                <a:pathLst>
                  <a:path w="1448434" h="618490">
                    <a:moveTo>
                      <a:pt x="173101" y="532396"/>
                    </a:moveTo>
                    <a:lnTo>
                      <a:pt x="166357" y="498017"/>
                    </a:lnTo>
                    <a:lnTo>
                      <a:pt x="148259" y="471627"/>
                    </a:lnTo>
                    <a:lnTo>
                      <a:pt x="148259" y="532396"/>
                    </a:lnTo>
                    <a:lnTo>
                      <a:pt x="143344" y="558215"/>
                    </a:lnTo>
                    <a:lnTo>
                      <a:pt x="130022" y="578294"/>
                    </a:lnTo>
                    <a:lnTo>
                      <a:pt x="110426" y="591299"/>
                    </a:lnTo>
                    <a:lnTo>
                      <a:pt x="86702" y="595934"/>
                    </a:lnTo>
                    <a:lnTo>
                      <a:pt x="62763" y="591299"/>
                    </a:lnTo>
                    <a:lnTo>
                      <a:pt x="42951" y="578294"/>
                    </a:lnTo>
                    <a:lnTo>
                      <a:pt x="29464" y="558215"/>
                    </a:lnTo>
                    <a:lnTo>
                      <a:pt x="24485" y="532396"/>
                    </a:lnTo>
                    <a:lnTo>
                      <a:pt x="29464" y="506780"/>
                    </a:lnTo>
                    <a:lnTo>
                      <a:pt x="42951" y="486918"/>
                    </a:lnTo>
                    <a:lnTo>
                      <a:pt x="62763" y="474091"/>
                    </a:lnTo>
                    <a:lnTo>
                      <a:pt x="86702" y="469531"/>
                    </a:lnTo>
                    <a:lnTo>
                      <a:pt x="110426" y="474091"/>
                    </a:lnTo>
                    <a:lnTo>
                      <a:pt x="130022" y="486918"/>
                    </a:lnTo>
                    <a:lnTo>
                      <a:pt x="143344" y="506780"/>
                    </a:lnTo>
                    <a:lnTo>
                      <a:pt x="148259" y="532396"/>
                    </a:lnTo>
                    <a:lnTo>
                      <a:pt x="148259" y="471627"/>
                    </a:lnTo>
                    <a:lnTo>
                      <a:pt x="147904" y="471106"/>
                    </a:lnTo>
                    <a:lnTo>
                      <a:pt x="145427" y="469531"/>
                    </a:lnTo>
                    <a:lnTo>
                      <a:pt x="120459" y="453580"/>
                    </a:lnTo>
                    <a:lnTo>
                      <a:pt x="86702" y="447319"/>
                    </a:lnTo>
                    <a:lnTo>
                      <a:pt x="52628" y="453580"/>
                    </a:lnTo>
                    <a:lnTo>
                      <a:pt x="25107" y="471106"/>
                    </a:lnTo>
                    <a:lnTo>
                      <a:pt x="6705" y="498017"/>
                    </a:lnTo>
                    <a:lnTo>
                      <a:pt x="0" y="532396"/>
                    </a:lnTo>
                    <a:lnTo>
                      <a:pt x="6705" y="566839"/>
                    </a:lnTo>
                    <a:lnTo>
                      <a:pt x="25107" y="593953"/>
                    </a:lnTo>
                    <a:lnTo>
                      <a:pt x="52628" y="611695"/>
                    </a:lnTo>
                    <a:lnTo>
                      <a:pt x="86702" y="618070"/>
                    </a:lnTo>
                    <a:lnTo>
                      <a:pt x="120459" y="611695"/>
                    </a:lnTo>
                    <a:lnTo>
                      <a:pt x="144830" y="595934"/>
                    </a:lnTo>
                    <a:lnTo>
                      <a:pt x="147904" y="593953"/>
                    </a:lnTo>
                    <a:lnTo>
                      <a:pt x="166357" y="566839"/>
                    </a:lnTo>
                    <a:lnTo>
                      <a:pt x="173101" y="532396"/>
                    </a:lnTo>
                    <a:close/>
                  </a:path>
                  <a:path w="1448434" h="618490">
                    <a:moveTo>
                      <a:pt x="294970" y="376161"/>
                    </a:moveTo>
                    <a:lnTo>
                      <a:pt x="288836" y="373570"/>
                    </a:lnTo>
                    <a:lnTo>
                      <a:pt x="282359" y="371716"/>
                    </a:lnTo>
                    <a:lnTo>
                      <a:pt x="275564" y="370611"/>
                    </a:lnTo>
                    <a:lnTo>
                      <a:pt x="268490" y="370243"/>
                    </a:lnTo>
                    <a:lnTo>
                      <a:pt x="245376" y="374243"/>
                    </a:lnTo>
                    <a:lnTo>
                      <a:pt x="227749" y="385635"/>
                    </a:lnTo>
                    <a:lnTo>
                      <a:pt x="216522" y="403466"/>
                    </a:lnTo>
                    <a:lnTo>
                      <a:pt x="212572" y="426796"/>
                    </a:lnTo>
                    <a:lnTo>
                      <a:pt x="212572" y="450964"/>
                    </a:lnTo>
                    <a:lnTo>
                      <a:pt x="178511" y="450964"/>
                    </a:lnTo>
                    <a:lnTo>
                      <a:pt x="178511" y="472147"/>
                    </a:lnTo>
                    <a:lnTo>
                      <a:pt x="212572" y="472147"/>
                    </a:lnTo>
                    <a:lnTo>
                      <a:pt x="212572" y="614108"/>
                    </a:lnTo>
                    <a:lnTo>
                      <a:pt x="237705" y="614108"/>
                    </a:lnTo>
                    <a:lnTo>
                      <a:pt x="237705" y="472147"/>
                    </a:lnTo>
                    <a:lnTo>
                      <a:pt x="291287" y="472147"/>
                    </a:lnTo>
                    <a:lnTo>
                      <a:pt x="291287" y="450964"/>
                    </a:lnTo>
                    <a:lnTo>
                      <a:pt x="237705" y="450964"/>
                    </a:lnTo>
                    <a:lnTo>
                      <a:pt x="237705" y="426796"/>
                    </a:lnTo>
                    <a:lnTo>
                      <a:pt x="239979" y="412750"/>
                    </a:lnTo>
                    <a:lnTo>
                      <a:pt x="246456" y="402132"/>
                    </a:lnTo>
                    <a:lnTo>
                      <a:pt x="256667" y="395427"/>
                    </a:lnTo>
                    <a:lnTo>
                      <a:pt x="270103" y="393090"/>
                    </a:lnTo>
                    <a:lnTo>
                      <a:pt x="276110" y="393090"/>
                    </a:lnTo>
                    <a:lnTo>
                      <a:pt x="282702" y="394411"/>
                    </a:lnTo>
                    <a:lnTo>
                      <a:pt x="288645" y="396671"/>
                    </a:lnTo>
                    <a:lnTo>
                      <a:pt x="294970" y="376161"/>
                    </a:lnTo>
                    <a:close/>
                  </a:path>
                  <a:path w="1448434" h="618490">
                    <a:moveTo>
                      <a:pt x="1340789" y="2184"/>
                    </a:moveTo>
                    <a:lnTo>
                      <a:pt x="1334223" y="0"/>
                    </a:lnTo>
                    <a:lnTo>
                      <a:pt x="1321600" y="0"/>
                    </a:lnTo>
                    <a:lnTo>
                      <a:pt x="1290523" y="3937"/>
                    </a:lnTo>
                    <a:lnTo>
                      <a:pt x="1263929" y="14973"/>
                    </a:lnTo>
                    <a:lnTo>
                      <a:pt x="1241577" y="31991"/>
                    </a:lnTo>
                    <a:lnTo>
                      <a:pt x="1223187" y="53860"/>
                    </a:lnTo>
                    <a:lnTo>
                      <a:pt x="1223187" y="3848"/>
                    </a:lnTo>
                    <a:lnTo>
                      <a:pt x="1150620" y="3848"/>
                    </a:lnTo>
                    <a:lnTo>
                      <a:pt x="1150620" y="278130"/>
                    </a:lnTo>
                    <a:lnTo>
                      <a:pt x="1223187" y="278130"/>
                    </a:lnTo>
                    <a:lnTo>
                      <a:pt x="1223187" y="189623"/>
                    </a:lnTo>
                    <a:lnTo>
                      <a:pt x="1229042" y="139014"/>
                    </a:lnTo>
                    <a:lnTo>
                      <a:pt x="1246949" y="102158"/>
                    </a:lnTo>
                    <a:lnTo>
                      <a:pt x="1277429" y="79629"/>
                    </a:lnTo>
                    <a:lnTo>
                      <a:pt x="1321003" y="71983"/>
                    </a:lnTo>
                    <a:lnTo>
                      <a:pt x="1336992" y="71983"/>
                    </a:lnTo>
                    <a:lnTo>
                      <a:pt x="1340789" y="2184"/>
                    </a:lnTo>
                    <a:close/>
                  </a:path>
                  <a:path w="1448434" h="618490">
                    <a:moveTo>
                      <a:pt x="1447825" y="3835"/>
                    </a:moveTo>
                    <a:lnTo>
                      <a:pt x="1375270" y="3835"/>
                    </a:lnTo>
                    <a:lnTo>
                      <a:pt x="1375270" y="278117"/>
                    </a:lnTo>
                    <a:lnTo>
                      <a:pt x="1447825" y="278117"/>
                    </a:lnTo>
                    <a:lnTo>
                      <a:pt x="1447825" y="3835"/>
                    </a:lnTo>
                    <a:close/>
                  </a:path>
                </a:pathLst>
              </a:custGeom>
              <a:solidFill>
                <a:srgbClr val="FFFFFF"/>
              </a:solidFill>
            </p:spPr>
            <p:txBody>
              <a:bodyPr wrap="square" lIns="0" tIns="0" rIns="0" bIns="0" rtlCol="0"/>
              <a:lstStyle/>
              <a:p>
                <a:endParaRPr sz="662"/>
              </a:p>
            </p:txBody>
          </p:sp>
          <p:pic>
            <p:nvPicPr>
              <p:cNvPr id="64" name="object 28">
                <a:extLst>
                  <a:ext uri="{FF2B5EF4-FFF2-40B4-BE49-F238E27FC236}">
                    <a16:creationId xmlns:a16="http://schemas.microsoft.com/office/drawing/2014/main" id="{CE3A5A1B-22C3-354E-9B2F-5BBAA8207395}"/>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116830" y="9470244"/>
                <a:ext cx="152267" cy="238254"/>
              </a:xfrm>
              <a:prstGeom prst="rect">
                <a:avLst/>
              </a:prstGeom>
            </p:spPr>
          </p:pic>
          <p:sp>
            <p:nvSpPr>
              <p:cNvPr id="65" name="object 29">
                <a:extLst>
                  <a:ext uri="{FF2B5EF4-FFF2-40B4-BE49-F238E27FC236}">
                    <a16:creationId xmlns:a16="http://schemas.microsoft.com/office/drawing/2014/main" id="{430E521A-93BC-A04F-99CC-346BE4E0F0DE}"/>
                  </a:ext>
                </a:extLst>
              </p:cNvPr>
              <p:cNvSpPr/>
              <p:nvPr/>
            </p:nvSpPr>
            <p:spPr>
              <a:xfrm>
                <a:off x="8316735" y="9479197"/>
                <a:ext cx="34925" cy="229870"/>
              </a:xfrm>
              <a:custGeom>
                <a:avLst/>
                <a:gdLst/>
                <a:ahLst/>
                <a:cxnLst/>
                <a:rect l="l" t="t" r="r" b="b"/>
                <a:pathLst>
                  <a:path w="34925" h="229870">
                    <a:moveTo>
                      <a:pt x="30099" y="66179"/>
                    </a:moveTo>
                    <a:lnTo>
                      <a:pt x="4610" y="66179"/>
                    </a:lnTo>
                    <a:lnTo>
                      <a:pt x="4610" y="229311"/>
                    </a:lnTo>
                    <a:lnTo>
                      <a:pt x="30099" y="229311"/>
                    </a:lnTo>
                    <a:lnTo>
                      <a:pt x="30099" y="66179"/>
                    </a:lnTo>
                    <a:close/>
                  </a:path>
                  <a:path w="34925" h="229870">
                    <a:moveTo>
                      <a:pt x="34721" y="7924"/>
                    </a:moveTo>
                    <a:lnTo>
                      <a:pt x="27178" y="0"/>
                    </a:lnTo>
                    <a:lnTo>
                      <a:pt x="17208" y="0"/>
                    </a:lnTo>
                    <a:lnTo>
                      <a:pt x="7302" y="0"/>
                    </a:lnTo>
                    <a:lnTo>
                      <a:pt x="0" y="7924"/>
                    </a:lnTo>
                    <a:lnTo>
                      <a:pt x="0" y="26466"/>
                    </a:lnTo>
                    <a:lnTo>
                      <a:pt x="7302" y="33718"/>
                    </a:lnTo>
                    <a:lnTo>
                      <a:pt x="27178" y="33718"/>
                    </a:lnTo>
                    <a:lnTo>
                      <a:pt x="34721" y="26466"/>
                    </a:lnTo>
                    <a:lnTo>
                      <a:pt x="34721" y="7924"/>
                    </a:lnTo>
                    <a:close/>
                  </a:path>
                </a:pathLst>
              </a:custGeom>
              <a:solidFill>
                <a:srgbClr val="FFFFFF"/>
              </a:solidFill>
            </p:spPr>
            <p:txBody>
              <a:bodyPr wrap="square" lIns="0" tIns="0" rIns="0" bIns="0" rtlCol="0"/>
              <a:lstStyle/>
              <a:p>
                <a:endParaRPr sz="662"/>
              </a:p>
            </p:txBody>
          </p:sp>
          <p:pic>
            <p:nvPicPr>
              <p:cNvPr id="66" name="object 30">
                <a:extLst>
                  <a:ext uri="{FF2B5EF4-FFF2-40B4-BE49-F238E27FC236}">
                    <a16:creationId xmlns:a16="http://schemas.microsoft.com/office/drawing/2014/main" id="{B2BBCCE3-6119-1D4E-A087-77284E770B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8402091" y="9541404"/>
                <a:ext cx="152288" cy="167094"/>
              </a:xfrm>
              <a:prstGeom prst="rect">
                <a:avLst/>
              </a:prstGeom>
            </p:spPr>
          </p:pic>
          <p:pic>
            <p:nvPicPr>
              <p:cNvPr id="67" name="object 31">
                <a:extLst>
                  <a:ext uri="{FF2B5EF4-FFF2-40B4-BE49-F238E27FC236}">
                    <a16:creationId xmlns:a16="http://schemas.microsoft.com/office/drawing/2014/main" id="{ACDD7538-B62B-BB42-B4FB-E95AB44A9F7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8591672" y="9541398"/>
                <a:ext cx="166466" cy="229972"/>
              </a:xfrm>
              <a:prstGeom prst="rect">
                <a:avLst/>
              </a:prstGeom>
            </p:spPr>
          </p:pic>
          <p:pic>
            <p:nvPicPr>
              <p:cNvPr id="68" name="object 32">
                <a:extLst>
                  <a:ext uri="{FF2B5EF4-FFF2-40B4-BE49-F238E27FC236}">
                    <a16:creationId xmlns:a16="http://schemas.microsoft.com/office/drawing/2014/main" id="{A359182E-121C-A349-9009-FB0EF2487AF1}"/>
                  </a:ext>
                </a:extLst>
              </p:cNvPr>
              <p:cNvPicPr/>
              <p:nvPr/>
            </p:nvPicPr>
            <p:blipFill>
              <a:blip r:embed="rId14" cstate="screen">
                <a:extLst>
                  <a:ext uri="{28A0092B-C50C-407E-A947-70E740481C1C}">
                    <a14:useLocalDpi xmlns:a14="http://schemas.microsoft.com/office/drawing/2010/main"/>
                  </a:ext>
                </a:extLst>
              </a:blip>
              <a:stretch>
                <a:fillRect/>
              </a:stretch>
            </p:blipFill>
            <p:spPr>
              <a:xfrm>
                <a:off x="7918595" y="9541401"/>
                <a:ext cx="158874" cy="171408"/>
              </a:xfrm>
              <a:prstGeom prst="rect">
                <a:avLst/>
              </a:prstGeom>
            </p:spPr>
          </p:pic>
          <p:pic>
            <p:nvPicPr>
              <p:cNvPr id="69" name="object 33">
                <a:extLst>
                  <a:ext uri="{FF2B5EF4-FFF2-40B4-BE49-F238E27FC236}">
                    <a16:creationId xmlns:a16="http://schemas.microsoft.com/office/drawing/2014/main" id="{CF7CD441-BE2A-024F-A63C-10D32A23C87E}"/>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518073" y="9541399"/>
                <a:ext cx="164434" cy="171408"/>
              </a:xfrm>
              <a:prstGeom prst="rect">
                <a:avLst/>
              </a:prstGeom>
            </p:spPr>
          </p:pic>
          <p:sp>
            <p:nvSpPr>
              <p:cNvPr id="70" name="object 34">
                <a:extLst>
                  <a:ext uri="{FF2B5EF4-FFF2-40B4-BE49-F238E27FC236}">
                    <a16:creationId xmlns:a16="http://schemas.microsoft.com/office/drawing/2014/main" id="{FD6200C3-AB09-1747-84E8-200CCDF079F8}"/>
                  </a:ext>
                </a:extLst>
              </p:cNvPr>
              <p:cNvSpPr/>
              <p:nvPr/>
            </p:nvSpPr>
            <p:spPr>
              <a:xfrm>
                <a:off x="7362393" y="9486817"/>
                <a:ext cx="191135" cy="222250"/>
              </a:xfrm>
              <a:custGeom>
                <a:avLst/>
                <a:gdLst/>
                <a:ahLst/>
                <a:cxnLst/>
                <a:rect l="l" t="t" r="r" b="b"/>
                <a:pathLst>
                  <a:path w="191134" h="222250">
                    <a:moveTo>
                      <a:pt x="190893" y="0"/>
                    </a:moveTo>
                    <a:lnTo>
                      <a:pt x="0" y="0"/>
                    </a:lnTo>
                    <a:lnTo>
                      <a:pt x="0" y="22860"/>
                    </a:lnTo>
                    <a:lnTo>
                      <a:pt x="82359" y="22860"/>
                    </a:lnTo>
                    <a:lnTo>
                      <a:pt x="82359" y="222250"/>
                    </a:lnTo>
                    <a:lnTo>
                      <a:pt x="108877" y="222250"/>
                    </a:lnTo>
                    <a:lnTo>
                      <a:pt x="108877" y="22860"/>
                    </a:lnTo>
                    <a:lnTo>
                      <a:pt x="190893" y="22860"/>
                    </a:lnTo>
                    <a:lnTo>
                      <a:pt x="190893" y="0"/>
                    </a:lnTo>
                    <a:close/>
                  </a:path>
                </a:pathLst>
              </a:custGeom>
              <a:solidFill>
                <a:srgbClr val="FFFFFF"/>
              </a:solidFill>
            </p:spPr>
            <p:txBody>
              <a:bodyPr wrap="square" lIns="0" tIns="0" rIns="0" bIns="0" rtlCol="0"/>
              <a:lstStyle/>
              <a:p>
                <a:endParaRPr sz="662"/>
              </a:p>
            </p:txBody>
          </p:sp>
          <p:pic>
            <p:nvPicPr>
              <p:cNvPr id="71" name="object 35">
                <a:extLst>
                  <a:ext uri="{FF2B5EF4-FFF2-40B4-BE49-F238E27FC236}">
                    <a16:creationId xmlns:a16="http://schemas.microsoft.com/office/drawing/2014/main" id="{9CDB6079-69BA-484D-8B4A-5E548A881653}"/>
                  </a:ext>
                </a:extLst>
              </p:cNvPr>
              <p:cNvPicPr/>
              <p:nvPr/>
            </p:nvPicPr>
            <p:blipFill>
              <a:blip r:embed="rId2" cstate="screen">
                <a:extLst>
                  <a:ext uri="{28A0092B-C50C-407E-A947-70E740481C1C}">
                    <a14:useLocalDpi xmlns:a14="http://schemas.microsoft.com/office/drawing/2010/main"/>
                  </a:ext>
                </a:extLst>
              </a:blip>
              <a:stretch>
                <a:fillRect/>
              </a:stretch>
            </p:blipFill>
            <p:spPr>
              <a:xfrm>
                <a:off x="7710422" y="9541407"/>
                <a:ext cx="171408" cy="171408"/>
              </a:xfrm>
              <a:prstGeom prst="rect">
                <a:avLst/>
              </a:prstGeom>
            </p:spPr>
          </p:pic>
        </p:grpSp>
      </p:grpSp>
      <p:pic>
        <p:nvPicPr>
          <p:cNvPr id="40" name="Picture 39" descr="A picture containing text&#10;&#10;Description automatically generated">
            <a:extLst>
              <a:ext uri="{FF2B5EF4-FFF2-40B4-BE49-F238E27FC236}">
                <a16:creationId xmlns:a16="http://schemas.microsoft.com/office/drawing/2014/main" id="{97E18672-B236-4040-995E-4B367AF43681}"/>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75408" b="15073"/>
          <a:stretch/>
        </p:blipFill>
        <p:spPr>
          <a:xfrm>
            <a:off x="9193696" y="0"/>
            <a:ext cx="2998304" cy="5824330"/>
          </a:xfrm>
          <a:prstGeom prst="rect">
            <a:avLst/>
          </a:prstGeom>
        </p:spPr>
      </p:pic>
    </p:spTree>
    <p:extLst>
      <p:ext uri="{BB962C8B-B14F-4D97-AF65-F5344CB8AC3E}">
        <p14:creationId xmlns:p14="http://schemas.microsoft.com/office/powerpoint/2010/main" val="95202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740BCA5-C194-6B4D-BA23-551CE7F0E237}"/>
              </a:ext>
            </a:extLst>
          </p:cNvPr>
          <p:cNvSpPr/>
          <p:nvPr userDrawn="1"/>
        </p:nvSpPr>
        <p:spPr>
          <a:xfrm>
            <a:off x="1222" y="1"/>
            <a:ext cx="10475682" cy="1797866"/>
          </a:xfrm>
          <a:custGeom>
            <a:avLst/>
            <a:gdLst/>
            <a:ahLst/>
            <a:cxnLst/>
            <a:rect l="l" t="t" r="r" b="b"/>
            <a:pathLst>
              <a:path w="17275175" h="2964815">
                <a:moveTo>
                  <a:pt x="17274720" y="0"/>
                </a:moveTo>
                <a:lnTo>
                  <a:pt x="0" y="0"/>
                </a:lnTo>
                <a:lnTo>
                  <a:pt x="0" y="2964705"/>
                </a:lnTo>
                <a:lnTo>
                  <a:pt x="15895945" y="2409622"/>
                </a:lnTo>
                <a:lnTo>
                  <a:pt x="17274720" y="0"/>
                </a:lnTo>
                <a:close/>
              </a:path>
            </a:pathLst>
          </a:custGeom>
          <a:solidFill>
            <a:schemeClr val="tx1"/>
          </a:solidFill>
        </p:spPr>
        <p:txBody>
          <a:bodyPr wrap="square" lIns="0" tIns="0" rIns="0" bIns="0" rtlCol="0"/>
          <a:lstStyle/>
          <a:p>
            <a:endParaRPr sz="662"/>
          </a:p>
        </p:txBody>
      </p:sp>
      <p:sp>
        <p:nvSpPr>
          <p:cNvPr id="2" name="Title 1">
            <a:extLst>
              <a:ext uri="{FF2B5EF4-FFF2-40B4-BE49-F238E27FC236}">
                <a16:creationId xmlns:a16="http://schemas.microsoft.com/office/drawing/2014/main" id="{9646BC14-5024-A64B-958C-A5A0FCF2656A}"/>
              </a:ext>
            </a:extLst>
          </p:cNvPr>
          <p:cNvSpPr>
            <a:spLocks noGrp="1"/>
          </p:cNvSpPr>
          <p:nvPr>
            <p:ph type="title" hasCustomPrompt="1"/>
          </p:nvPr>
        </p:nvSpPr>
        <p:spPr>
          <a:xfrm>
            <a:off x="858078" y="537696"/>
            <a:ext cx="5237922" cy="495973"/>
          </a:xfrm>
        </p:spPr>
        <p:txBody>
          <a:bodyPr/>
          <a:lstStyle>
            <a:lvl1pPr>
              <a:lnSpc>
                <a:spcPts val="4000"/>
              </a:lnSpc>
              <a:defRPr sz="4000" b="1">
                <a:solidFill>
                  <a:schemeClr val="bg1"/>
                </a:solidFill>
              </a:defRPr>
            </a:lvl1pPr>
          </a:lstStyle>
          <a:p>
            <a:r>
              <a:rPr lang="en-GB"/>
              <a:t>Headline</a:t>
            </a:r>
            <a:endParaRPr lang="en-US"/>
          </a:p>
        </p:txBody>
      </p:sp>
      <p:sp>
        <p:nvSpPr>
          <p:cNvPr id="12" name="Text Placeholder 16">
            <a:extLst>
              <a:ext uri="{FF2B5EF4-FFF2-40B4-BE49-F238E27FC236}">
                <a16:creationId xmlns:a16="http://schemas.microsoft.com/office/drawing/2014/main" id="{4E856DA7-63B0-7D4B-8E15-9E6232F982B1}"/>
              </a:ext>
            </a:extLst>
          </p:cNvPr>
          <p:cNvSpPr>
            <a:spLocks noGrp="1"/>
          </p:cNvSpPr>
          <p:nvPr>
            <p:ph type="body" sz="quarter" idx="14" hasCustomPrompt="1"/>
          </p:nvPr>
        </p:nvSpPr>
        <p:spPr>
          <a:xfrm>
            <a:off x="6102626"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a:t>Body text. Lorem ipsum </a:t>
            </a:r>
            <a:r>
              <a:rPr lang="en-US" err="1"/>
              <a:t>modiae</a:t>
            </a:r>
            <a:r>
              <a:rPr lang="en-US"/>
              <a:t> </a:t>
            </a:r>
            <a:r>
              <a:rPr lang="en-US" err="1"/>
              <a:t>rernam</a:t>
            </a:r>
            <a:r>
              <a:rPr lang="en-US"/>
              <a:t> </a:t>
            </a:r>
            <a:r>
              <a:rPr lang="en-US" err="1"/>
              <a:t>quasitio</a:t>
            </a:r>
            <a:r>
              <a:rPr lang="en-US"/>
              <a:t> re </a:t>
            </a:r>
            <a:r>
              <a:rPr lang="en-US" err="1"/>
              <a:t>quia</a:t>
            </a:r>
            <a:r>
              <a:rPr lang="en-US"/>
              <a:t> id </a:t>
            </a:r>
            <a:r>
              <a:rPr lang="en-US" err="1"/>
              <a:t>quiatiatus</a:t>
            </a:r>
            <a:r>
              <a:rPr lang="en-US"/>
              <a:t> </a:t>
            </a:r>
            <a:r>
              <a:rPr lang="en-US" err="1"/>
              <a:t>parum</a:t>
            </a:r>
            <a:r>
              <a:rPr lang="en-US"/>
              <a:t> </a:t>
            </a:r>
            <a:r>
              <a:rPr lang="en-US" err="1"/>
              <a:t>harum</a:t>
            </a:r>
            <a:r>
              <a:rPr lang="en-US"/>
              <a:t> qui </a:t>
            </a:r>
            <a:r>
              <a:rPr lang="en-US" err="1"/>
              <a:t>aliquossin</a:t>
            </a:r>
            <a:r>
              <a:rPr lang="en-US"/>
              <a:t> </a:t>
            </a:r>
            <a:r>
              <a:rPr lang="en-US" err="1"/>
              <a:t>conest</a:t>
            </a:r>
            <a:r>
              <a:rPr lang="en-US"/>
              <a:t>. </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2"/>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 re, que </a:t>
            </a:r>
            <a:r>
              <a:rPr lang="en-US" err="1"/>
              <a:t>consedi</a:t>
            </a:r>
            <a:r>
              <a:rPr lang="en-US"/>
              <a:t>.</a:t>
            </a:r>
          </a:p>
          <a:p>
            <a:pPr lvl="3"/>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a:t>
            </a:r>
          </a:p>
          <a:p>
            <a:pPr lvl="1"/>
            <a:endParaRPr lang="en-US"/>
          </a:p>
        </p:txBody>
      </p:sp>
      <p:sp>
        <p:nvSpPr>
          <p:cNvPr id="15" name="Text Placeholder 16">
            <a:extLst>
              <a:ext uri="{FF2B5EF4-FFF2-40B4-BE49-F238E27FC236}">
                <a16:creationId xmlns:a16="http://schemas.microsoft.com/office/drawing/2014/main" id="{DE9D8413-CF71-D144-B154-540D7586FE1E}"/>
              </a:ext>
            </a:extLst>
          </p:cNvPr>
          <p:cNvSpPr>
            <a:spLocks noGrp="1"/>
          </p:cNvSpPr>
          <p:nvPr>
            <p:ph type="body" sz="quarter" idx="16" hasCustomPrompt="1"/>
          </p:nvPr>
        </p:nvSpPr>
        <p:spPr>
          <a:xfrm>
            <a:off x="831574" y="2495633"/>
            <a:ext cx="5257800" cy="3682800"/>
          </a:xfrm>
        </p:spPr>
        <p:txBody>
          <a:bodyPr>
            <a:noAutofit/>
          </a:bodyPr>
          <a:lstStyle>
            <a:lvl1pPr marL="0">
              <a:lnSpc>
                <a:spcPct val="100000"/>
              </a:lnSpc>
              <a:spcBef>
                <a:spcPts val="0"/>
              </a:spcBef>
              <a:buFont typeface="Arial" panose="020B0604020202020204" pitchFamily="34" charset="0"/>
              <a:buNone/>
              <a:defRPr sz="2000"/>
            </a:lvl1pPr>
            <a:lvl2pPr marL="252000">
              <a:spcBef>
                <a:spcPts val="500"/>
              </a:spcBef>
              <a:spcAft>
                <a:spcPts val="500"/>
              </a:spcAft>
              <a:buClr>
                <a:schemeClr val="accent1"/>
              </a:buClr>
              <a:buFont typeface="System Font Regular"/>
              <a:buChar char="&gt;"/>
              <a:defRPr sz="2000"/>
            </a:lvl2pPr>
            <a:lvl3pPr marL="432000">
              <a:spcBef>
                <a:spcPts val="750"/>
              </a:spcBef>
              <a:buClr>
                <a:schemeClr val="accent1"/>
              </a:buClr>
              <a:buFont typeface="+mj-lt"/>
              <a:buAutoNum type="arabicPeriod"/>
              <a:defRPr/>
            </a:lvl3pPr>
            <a:lvl4pPr marL="720000">
              <a:spcBef>
                <a:spcPts val="750"/>
              </a:spcBef>
              <a:buClr>
                <a:schemeClr val="accent1"/>
              </a:buClr>
              <a:buFont typeface="+mj-lt"/>
              <a:buAutoNum type="alphaLcPeriod"/>
              <a:defRPr sz="2000"/>
            </a:lvl4pPr>
          </a:lstStyle>
          <a:p>
            <a:pPr lvl="0"/>
            <a:r>
              <a:rPr lang="en-US"/>
              <a:t>Body text. Lorem ipsum </a:t>
            </a:r>
            <a:r>
              <a:rPr lang="en-US" err="1"/>
              <a:t>modiae</a:t>
            </a:r>
            <a:r>
              <a:rPr lang="en-US"/>
              <a:t> </a:t>
            </a:r>
            <a:r>
              <a:rPr lang="en-US" err="1"/>
              <a:t>rernam</a:t>
            </a:r>
            <a:r>
              <a:rPr lang="en-US"/>
              <a:t> </a:t>
            </a:r>
            <a:r>
              <a:rPr lang="en-US" err="1"/>
              <a:t>quasitio</a:t>
            </a:r>
            <a:r>
              <a:rPr lang="en-US"/>
              <a:t> re </a:t>
            </a:r>
            <a:r>
              <a:rPr lang="en-US" err="1"/>
              <a:t>quia</a:t>
            </a:r>
            <a:r>
              <a:rPr lang="en-US"/>
              <a:t> id </a:t>
            </a:r>
            <a:r>
              <a:rPr lang="en-US" err="1"/>
              <a:t>quiatiatus</a:t>
            </a:r>
            <a:r>
              <a:rPr lang="en-US"/>
              <a:t> </a:t>
            </a:r>
            <a:r>
              <a:rPr lang="en-US" err="1"/>
              <a:t>parum</a:t>
            </a:r>
            <a:r>
              <a:rPr lang="en-US"/>
              <a:t> </a:t>
            </a:r>
            <a:r>
              <a:rPr lang="en-US" err="1"/>
              <a:t>harum</a:t>
            </a:r>
            <a:r>
              <a:rPr lang="en-US"/>
              <a:t> qui </a:t>
            </a:r>
            <a:r>
              <a:rPr lang="en-US" err="1"/>
              <a:t>aliquossin</a:t>
            </a:r>
            <a:r>
              <a:rPr lang="en-US"/>
              <a:t> </a:t>
            </a:r>
            <a:r>
              <a:rPr lang="en-US" err="1"/>
              <a:t>conest</a:t>
            </a:r>
            <a:r>
              <a:rPr lang="en-US"/>
              <a:t>. </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1"/>
            <a:r>
              <a:rPr lang="en-US" sz="2000" err="1"/>
              <a:t>Nobiscium</a:t>
            </a:r>
            <a:r>
              <a:rPr lang="en-US" sz="2000"/>
              <a:t> </a:t>
            </a:r>
            <a:r>
              <a:rPr lang="en-US" sz="2000" err="1"/>
              <a:t>dollenditat</a:t>
            </a:r>
            <a:r>
              <a:rPr lang="en-US" sz="2000"/>
              <a:t> </a:t>
            </a:r>
            <a:r>
              <a:rPr lang="en-US" sz="2000" err="1"/>
              <a:t>restibus</a:t>
            </a:r>
            <a:r>
              <a:rPr lang="en-US" sz="2000"/>
              <a:t>, </a:t>
            </a:r>
            <a:r>
              <a:rPr lang="en-US" sz="2000" err="1"/>
              <a:t>sa</a:t>
            </a:r>
            <a:r>
              <a:rPr lang="en-US" sz="2000"/>
              <a:t> volute pa </a:t>
            </a:r>
            <a:r>
              <a:rPr lang="en-US" sz="2000" err="1"/>
              <a:t>quam</a:t>
            </a:r>
            <a:r>
              <a:rPr lang="en-US" sz="2000"/>
              <a:t> </a:t>
            </a:r>
            <a:r>
              <a:rPr lang="en-US" sz="2000" err="1"/>
              <a:t>latures</a:t>
            </a:r>
            <a:r>
              <a:rPr lang="en-US" sz="2000"/>
              <a:t> </a:t>
            </a:r>
            <a:r>
              <a:rPr lang="en-US" sz="2000" err="1"/>
              <a:t>ciento</a:t>
            </a:r>
            <a:r>
              <a:rPr lang="en-US" sz="2000"/>
              <a:t>.</a:t>
            </a:r>
          </a:p>
          <a:p>
            <a:pPr lvl="2"/>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 re, que </a:t>
            </a:r>
            <a:r>
              <a:rPr lang="en-US" err="1"/>
              <a:t>consedi</a:t>
            </a:r>
            <a:r>
              <a:rPr lang="en-US"/>
              <a:t>.</a:t>
            </a:r>
          </a:p>
          <a:p>
            <a:pPr lvl="3"/>
            <a:r>
              <a:rPr lang="en-US"/>
              <a:t>Porest </a:t>
            </a:r>
            <a:r>
              <a:rPr lang="en-US" err="1"/>
              <a:t>volorpo</a:t>
            </a:r>
            <a:r>
              <a:rPr lang="en-US"/>
              <a:t> </a:t>
            </a:r>
            <a:r>
              <a:rPr lang="en-US" err="1"/>
              <a:t>rempore</a:t>
            </a:r>
            <a:r>
              <a:rPr lang="en-US"/>
              <a:t> </a:t>
            </a:r>
            <a:r>
              <a:rPr lang="en-US" err="1"/>
              <a:t>ctassi</a:t>
            </a:r>
            <a:r>
              <a:rPr lang="en-US"/>
              <a:t> </a:t>
            </a:r>
            <a:r>
              <a:rPr lang="en-US" err="1"/>
              <a:t>cus</a:t>
            </a:r>
            <a:r>
              <a:rPr lang="en-US"/>
              <a:t>, qui </a:t>
            </a:r>
            <a:r>
              <a:rPr lang="en-US" err="1"/>
              <a:t>aut</a:t>
            </a:r>
            <a:r>
              <a:rPr lang="en-US"/>
              <a:t> </a:t>
            </a:r>
            <a:r>
              <a:rPr lang="en-US" err="1"/>
              <a:t>omnitae</a:t>
            </a:r>
            <a:r>
              <a:rPr lang="en-US"/>
              <a:t>.</a:t>
            </a:r>
          </a:p>
          <a:p>
            <a:pPr lvl="1"/>
            <a:endParaRPr lang="en-US"/>
          </a:p>
        </p:txBody>
      </p:sp>
      <p:sp>
        <p:nvSpPr>
          <p:cNvPr id="18" name="Text Placeholder 24">
            <a:extLst>
              <a:ext uri="{FF2B5EF4-FFF2-40B4-BE49-F238E27FC236}">
                <a16:creationId xmlns:a16="http://schemas.microsoft.com/office/drawing/2014/main" id="{6AC8F234-93C3-2C45-A8D2-9CC4DA6739BF}"/>
              </a:ext>
            </a:extLst>
          </p:cNvPr>
          <p:cNvSpPr>
            <a:spLocks noGrp="1"/>
          </p:cNvSpPr>
          <p:nvPr>
            <p:ph type="body" sz="quarter" idx="17" hasCustomPrompt="1"/>
          </p:nvPr>
        </p:nvSpPr>
        <p:spPr>
          <a:xfrm>
            <a:off x="838200" y="1935499"/>
            <a:ext cx="5251174" cy="529200"/>
          </a:xfrm>
        </p:spPr>
        <p:txBody>
          <a:bodyPr>
            <a:noAutofit/>
          </a:bodyPr>
          <a:lstStyle>
            <a:lvl1pPr marL="0">
              <a:lnSpc>
                <a:spcPct val="100000"/>
              </a:lnSpc>
              <a:spcBef>
                <a:spcPts val="0"/>
              </a:spcBef>
              <a:buNone/>
              <a:defRPr sz="3000" b="1"/>
            </a:lvl1pPr>
          </a:lstStyle>
          <a:p>
            <a:pPr lvl="0"/>
            <a:r>
              <a:rPr lang="en-US"/>
              <a:t>Heading</a:t>
            </a:r>
          </a:p>
        </p:txBody>
      </p:sp>
      <p:sp>
        <p:nvSpPr>
          <p:cNvPr id="21" name="Text Placeholder 24">
            <a:extLst>
              <a:ext uri="{FF2B5EF4-FFF2-40B4-BE49-F238E27FC236}">
                <a16:creationId xmlns:a16="http://schemas.microsoft.com/office/drawing/2014/main" id="{76CE4BC3-5FC2-1F45-8DFA-6B56D7238228}"/>
              </a:ext>
            </a:extLst>
          </p:cNvPr>
          <p:cNvSpPr>
            <a:spLocks noGrp="1"/>
          </p:cNvSpPr>
          <p:nvPr>
            <p:ph type="body" sz="quarter" idx="18" hasCustomPrompt="1"/>
          </p:nvPr>
        </p:nvSpPr>
        <p:spPr>
          <a:xfrm>
            <a:off x="6102626" y="1935499"/>
            <a:ext cx="5251174" cy="529200"/>
          </a:xfrm>
        </p:spPr>
        <p:txBody>
          <a:bodyPr>
            <a:noAutofit/>
          </a:bodyPr>
          <a:lstStyle>
            <a:lvl1pPr marL="0">
              <a:lnSpc>
                <a:spcPct val="100000"/>
              </a:lnSpc>
              <a:spcBef>
                <a:spcPts val="0"/>
              </a:spcBef>
              <a:buNone/>
              <a:defRPr sz="3000" b="1"/>
            </a:lvl1pPr>
          </a:lstStyle>
          <a:p>
            <a:pPr lvl="0"/>
            <a:r>
              <a:rPr lang="en-US"/>
              <a:t>Heading</a:t>
            </a:r>
          </a:p>
        </p:txBody>
      </p:sp>
      <p:pic>
        <p:nvPicPr>
          <p:cNvPr id="13" name="Picture 12" descr="A picture containing text&#10;&#10;Description automatically generated">
            <a:extLst>
              <a:ext uri="{FF2B5EF4-FFF2-40B4-BE49-F238E27FC236}">
                <a16:creationId xmlns:a16="http://schemas.microsoft.com/office/drawing/2014/main" id="{D7F5A971-61AD-1B46-9C1A-E32C305B3A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48799" y="0"/>
            <a:ext cx="2743201" cy="1658900"/>
          </a:xfrm>
          <a:prstGeom prst="rect">
            <a:avLst/>
          </a:prstGeom>
        </p:spPr>
      </p:pic>
      <p:sp>
        <p:nvSpPr>
          <p:cNvPr id="14" name="Slide Number Placeholder 5">
            <a:extLst>
              <a:ext uri="{FF2B5EF4-FFF2-40B4-BE49-F238E27FC236}">
                <a16:creationId xmlns:a16="http://schemas.microsoft.com/office/drawing/2014/main" id="{8DB5ABBD-8F40-7242-A141-26B3F00CC742}"/>
              </a:ext>
            </a:extLst>
          </p:cNvPr>
          <p:cNvSpPr>
            <a:spLocks noGrp="1"/>
          </p:cNvSpPr>
          <p:nvPr>
            <p:ph type="sldNum" sz="quarter" idx="12"/>
          </p:nvPr>
        </p:nvSpPr>
        <p:spPr>
          <a:xfrm>
            <a:off x="838200" y="6356350"/>
            <a:ext cx="2743200" cy="365125"/>
          </a:xfrm>
        </p:spPr>
        <p:txBody>
          <a:bodyPr/>
          <a:lstStyle>
            <a:lvl1pPr algn="l">
              <a:defRPr>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405825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DA100DF7-1909-6944-A334-1C06BDDBBF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3432" y="4363278"/>
            <a:ext cx="4648567" cy="2494722"/>
          </a:xfrm>
          <a:prstGeom prst="rect">
            <a:avLst/>
          </a:prstGeom>
        </p:spPr>
      </p:pic>
      <p:sp>
        <p:nvSpPr>
          <p:cNvPr id="8" name="Picture Placeholder 7">
            <a:extLst>
              <a:ext uri="{FF2B5EF4-FFF2-40B4-BE49-F238E27FC236}">
                <a16:creationId xmlns:a16="http://schemas.microsoft.com/office/drawing/2014/main" id="{819D66AD-BBC4-5848-AD8A-7105802B2D3F}"/>
              </a:ext>
            </a:extLst>
          </p:cNvPr>
          <p:cNvSpPr>
            <a:spLocks noGrp="1"/>
          </p:cNvSpPr>
          <p:nvPr>
            <p:ph type="pic" sz="quarter" idx="15"/>
          </p:nvPr>
        </p:nvSpPr>
        <p:spPr>
          <a:xfrm>
            <a:off x="7626350" y="-18689"/>
            <a:ext cx="4565650" cy="6051550"/>
          </a:xfrm>
          <a:custGeom>
            <a:avLst/>
            <a:gdLst>
              <a:gd name="connsiteX0" fmla="*/ 0 w 4565650"/>
              <a:gd name="connsiteY0" fmla="*/ 0 h 6051550"/>
              <a:gd name="connsiteX1" fmla="*/ 4565650 w 4565650"/>
              <a:gd name="connsiteY1" fmla="*/ 0 h 6051550"/>
              <a:gd name="connsiteX2" fmla="*/ 4565650 w 4565650"/>
              <a:gd name="connsiteY2" fmla="*/ 6051550 h 6051550"/>
              <a:gd name="connsiteX3" fmla="*/ 0 w 4565650"/>
              <a:gd name="connsiteY3" fmla="*/ 6051550 h 6051550"/>
              <a:gd name="connsiteX4" fmla="*/ 0 w 4565650"/>
              <a:gd name="connsiteY4" fmla="*/ 0 h 6051550"/>
              <a:gd name="connsiteX0" fmla="*/ 0 w 4565650"/>
              <a:gd name="connsiteY0" fmla="*/ 0 h 6051550"/>
              <a:gd name="connsiteX1" fmla="*/ 4565650 w 4565650"/>
              <a:gd name="connsiteY1" fmla="*/ 0 h 6051550"/>
              <a:gd name="connsiteX2" fmla="*/ 4565650 w 4565650"/>
              <a:gd name="connsiteY2" fmla="*/ 6051550 h 6051550"/>
              <a:gd name="connsiteX3" fmla="*/ 253497 w 4565650"/>
              <a:gd name="connsiteY3" fmla="*/ 4195590 h 6051550"/>
              <a:gd name="connsiteX4" fmla="*/ 0 w 4565650"/>
              <a:gd name="connsiteY4" fmla="*/ 0 h 6051550"/>
              <a:gd name="connsiteX0" fmla="*/ 0 w 4565650"/>
              <a:gd name="connsiteY0" fmla="*/ 0 h 6051550"/>
              <a:gd name="connsiteX1" fmla="*/ 4565650 w 4565650"/>
              <a:gd name="connsiteY1" fmla="*/ 0 h 6051550"/>
              <a:gd name="connsiteX2" fmla="*/ 4565650 w 4565650"/>
              <a:gd name="connsiteY2" fmla="*/ 6051550 h 6051550"/>
              <a:gd name="connsiteX3" fmla="*/ 226337 w 4565650"/>
              <a:gd name="connsiteY3" fmla="*/ 4240857 h 6051550"/>
              <a:gd name="connsiteX4" fmla="*/ 0 w 4565650"/>
              <a:gd name="connsiteY4" fmla="*/ 0 h 6051550"/>
              <a:gd name="connsiteX0" fmla="*/ 0 w 4565650"/>
              <a:gd name="connsiteY0" fmla="*/ 0 h 6051550"/>
              <a:gd name="connsiteX1" fmla="*/ 4565650 w 4565650"/>
              <a:gd name="connsiteY1" fmla="*/ 0 h 6051550"/>
              <a:gd name="connsiteX2" fmla="*/ 4565650 w 4565650"/>
              <a:gd name="connsiteY2" fmla="*/ 6051550 h 6051550"/>
              <a:gd name="connsiteX3" fmla="*/ 235390 w 4565650"/>
              <a:gd name="connsiteY3" fmla="*/ 4204643 h 6051550"/>
              <a:gd name="connsiteX4" fmla="*/ 0 w 4565650"/>
              <a:gd name="connsiteY4" fmla="*/ 0 h 605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5650" h="6051550">
                <a:moveTo>
                  <a:pt x="0" y="0"/>
                </a:moveTo>
                <a:lnTo>
                  <a:pt x="4565650" y="0"/>
                </a:lnTo>
                <a:lnTo>
                  <a:pt x="4565650" y="6051550"/>
                </a:lnTo>
                <a:lnTo>
                  <a:pt x="235390" y="4204643"/>
                </a:lnTo>
                <a:lnTo>
                  <a:pt x="0" y="0"/>
                </a:lnTo>
                <a:close/>
              </a:path>
            </a:pathLst>
          </a:custGeom>
        </p:spPr>
        <p:txBody>
          <a:bodyPr/>
          <a:lstStyle/>
          <a:p>
            <a:endParaRPr lang="en-US"/>
          </a:p>
        </p:txBody>
      </p:sp>
      <p:sp>
        <p:nvSpPr>
          <p:cNvPr id="62" name="object 4">
            <a:extLst>
              <a:ext uri="{FF2B5EF4-FFF2-40B4-BE49-F238E27FC236}">
                <a16:creationId xmlns:a16="http://schemas.microsoft.com/office/drawing/2014/main" id="{DC30F288-4D1F-9442-B465-D5B2B6B740D6}"/>
              </a:ext>
            </a:extLst>
          </p:cNvPr>
          <p:cNvSpPr/>
          <p:nvPr/>
        </p:nvSpPr>
        <p:spPr>
          <a:xfrm>
            <a:off x="0" y="385"/>
            <a:ext cx="9105621" cy="6857615"/>
          </a:xfrm>
          <a:custGeom>
            <a:avLst/>
            <a:gdLst/>
            <a:ahLst/>
            <a:cxnLst/>
            <a:rect l="l" t="t" r="r" b="b"/>
            <a:pathLst>
              <a:path w="15015844" h="11308715">
                <a:moveTo>
                  <a:pt x="15015249" y="0"/>
                </a:moveTo>
                <a:lnTo>
                  <a:pt x="14935409" y="0"/>
                </a:lnTo>
                <a:lnTo>
                  <a:pt x="15015249" y="34250"/>
                </a:lnTo>
                <a:lnTo>
                  <a:pt x="15015249" y="0"/>
                </a:lnTo>
                <a:close/>
              </a:path>
              <a:path w="15015844" h="11308715">
                <a:moveTo>
                  <a:pt x="12172885" y="0"/>
                </a:moveTo>
                <a:lnTo>
                  <a:pt x="0" y="0"/>
                </a:lnTo>
                <a:lnTo>
                  <a:pt x="0" y="11308556"/>
                </a:lnTo>
                <a:lnTo>
                  <a:pt x="12809515" y="11308556"/>
                </a:lnTo>
                <a:lnTo>
                  <a:pt x="12172885" y="0"/>
                </a:lnTo>
                <a:close/>
              </a:path>
            </a:pathLst>
          </a:custGeom>
          <a:solidFill>
            <a:schemeClr val="tx1"/>
          </a:solidFill>
        </p:spPr>
        <p:txBody>
          <a:bodyPr wrap="square" lIns="0" tIns="0" rIns="0" bIns="0" rtlCol="0"/>
          <a:lstStyle/>
          <a:p>
            <a:endParaRPr sz="662"/>
          </a:p>
        </p:txBody>
      </p:sp>
      <p:sp>
        <p:nvSpPr>
          <p:cNvPr id="3" name="Subtitle 2">
            <a:extLst>
              <a:ext uri="{FF2B5EF4-FFF2-40B4-BE49-F238E27FC236}">
                <a16:creationId xmlns:a16="http://schemas.microsoft.com/office/drawing/2014/main" id="{1C00A617-E0C0-9E44-94F6-0070F4E7C1CC}"/>
              </a:ext>
            </a:extLst>
          </p:cNvPr>
          <p:cNvSpPr>
            <a:spLocks noGrp="1"/>
          </p:cNvSpPr>
          <p:nvPr>
            <p:ph type="subTitle" idx="1" hasCustomPrompt="1"/>
          </p:nvPr>
        </p:nvSpPr>
        <p:spPr>
          <a:xfrm>
            <a:off x="808906" y="3607795"/>
            <a:ext cx="4648566" cy="1212706"/>
          </a:xfrm>
        </p:spPr>
        <p:txBody>
          <a:bodyPr>
            <a:noAutofit/>
          </a:bodyPr>
          <a:lstStyle>
            <a:lvl1pPr marL="0" indent="0" algn="l">
              <a:lnSpc>
                <a:spcPts val="4250"/>
              </a:lnSpc>
              <a:spcBef>
                <a:spcPts val="0"/>
              </a:spcBef>
              <a:buNone/>
              <a:defRPr sz="425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second line</a:t>
            </a:r>
            <a:endParaRPr lang="en-US" dirty="0"/>
          </a:p>
        </p:txBody>
      </p:sp>
      <p:sp>
        <p:nvSpPr>
          <p:cNvPr id="63" name="Text Placeholder 62">
            <a:extLst>
              <a:ext uri="{FF2B5EF4-FFF2-40B4-BE49-F238E27FC236}">
                <a16:creationId xmlns:a16="http://schemas.microsoft.com/office/drawing/2014/main" id="{0D53F99C-3F3B-3346-9C7A-D157E40434EF}"/>
              </a:ext>
            </a:extLst>
          </p:cNvPr>
          <p:cNvSpPr>
            <a:spLocks noGrp="1"/>
          </p:cNvSpPr>
          <p:nvPr>
            <p:ph type="body" sz="quarter" idx="13" hasCustomPrompt="1"/>
          </p:nvPr>
        </p:nvSpPr>
        <p:spPr>
          <a:xfrm>
            <a:off x="808906" y="1939319"/>
            <a:ext cx="4648565" cy="1511911"/>
          </a:xfrm>
        </p:spPr>
        <p:txBody>
          <a:bodyPr>
            <a:noAutofit/>
          </a:bodyPr>
          <a:lstStyle>
            <a:lvl1pPr marL="0" indent="0">
              <a:lnSpc>
                <a:spcPts val="6000"/>
              </a:lnSpc>
              <a:spcBef>
                <a:spcPts val="0"/>
              </a:spcBef>
              <a:buNone/>
              <a:defRPr sz="6000" b="1">
                <a:solidFill>
                  <a:schemeClr val="bg1"/>
                </a:solidFill>
              </a:defRPr>
            </a:lvl1pPr>
          </a:lstStyle>
          <a:p>
            <a:pPr lvl="0"/>
            <a:r>
              <a:rPr lang="en-US" sz="6000" dirty="0"/>
              <a:t>Divider option 1</a:t>
            </a:r>
            <a:endParaRPr lang="en-US" dirty="0"/>
          </a:p>
        </p:txBody>
      </p:sp>
      <p:sp>
        <p:nvSpPr>
          <p:cNvPr id="7" name="Text Placeholder 6">
            <a:extLst>
              <a:ext uri="{FF2B5EF4-FFF2-40B4-BE49-F238E27FC236}">
                <a16:creationId xmlns:a16="http://schemas.microsoft.com/office/drawing/2014/main" id="{C79830EB-B557-6440-8ED6-E184B9791DF6}"/>
              </a:ext>
            </a:extLst>
          </p:cNvPr>
          <p:cNvSpPr>
            <a:spLocks noGrp="1"/>
          </p:cNvSpPr>
          <p:nvPr>
            <p:ph type="body" sz="quarter" idx="14" hasCustomPrompt="1"/>
          </p:nvPr>
        </p:nvSpPr>
        <p:spPr>
          <a:xfrm>
            <a:off x="820016" y="5067368"/>
            <a:ext cx="3573682" cy="953468"/>
          </a:xfrm>
        </p:spPr>
        <p:txBody>
          <a:bodyPr>
            <a:noAutofit/>
          </a:bodyPr>
          <a:lstStyle>
            <a:lvl1pPr marL="0" indent="0">
              <a:lnSpc>
                <a:spcPts val="3000"/>
              </a:lnSpc>
              <a:spcBef>
                <a:spcPts val="0"/>
              </a:spcBef>
              <a:buNone/>
              <a:defRPr sz="3000">
                <a:solidFill>
                  <a:schemeClr val="accent1"/>
                </a:solidFill>
              </a:defRPr>
            </a:lvl1pPr>
          </a:lstStyle>
          <a:p>
            <a:pPr lvl="0"/>
            <a:r>
              <a:rPr lang="en-US" dirty="0"/>
              <a:t>Name Surname Title</a:t>
            </a:r>
          </a:p>
        </p:txBody>
      </p:sp>
    </p:spTree>
    <p:extLst>
      <p:ext uri="{BB962C8B-B14F-4D97-AF65-F5344CB8AC3E}">
        <p14:creationId xmlns:p14="http://schemas.microsoft.com/office/powerpoint/2010/main" val="309508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5.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842143035"/>
      </p:ext>
    </p:extLst>
  </p:cSld>
  <p:clrMap bg1="lt1" tx1="dk1" bg2="lt2" tx2="dk2" accent1="accent1" accent2="accent2" accent3="accent3" accent4="accent4" accent5="accent5" accent6="accent6" hlink="hlink" folHlink="folHlink"/>
  <p:sldLayoutIdLst>
    <p:sldLayoutId id="2147483678" r:id="rId1"/>
    <p:sldLayoutId id="2147483705" r:id="rId2"/>
    <p:sldLayoutId id="2147483680" r:id="rId3"/>
    <p:sldLayoutId id="2147483681" r:id="rId4"/>
    <p:sldLayoutId id="2147483682" r:id="rId5"/>
    <p:sldLayoutId id="2147483710" r:id="rId6"/>
    <p:sldLayoutId id="2147483725" r:id="rId7"/>
    <p:sldLayoutId id="214748373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5217546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2211065720"/>
      </p:ext>
    </p:extLst>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700" r:id="rId6"/>
    <p:sldLayoutId id="2147483691" r:id="rId7"/>
    <p:sldLayoutId id="214748370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1790694271"/>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786595018"/>
      </p:ext>
    </p:extLst>
  </p:cSld>
  <p:clrMap bg1="lt1" tx1="dk1" bg2="lt2" tx2="dk2" accent1="accent1" accent2="accent2" accent3="accent3" accent4="accent4" accent5="accent5" accent6="accent6" hlink="hlink" folHlink="folHlink"/>
  <p:sldLayoutIdLst>
    <p:sldLayoutId id="2147483704" r:id="rId1"/>
    <p:sldLayoutId id="2147483699" r:id="rId2"/>
    <p:sldLayoutId id="2147483702" r:id="rId3"/>
    <p:sldLayoutId id="21474837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8D91F-B0A1-1146-9A4A-7C95443A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0B58FA-4863-B049-8632-D4BFAA778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BC5E4-D92C-104E-990E-8562E81D1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14EAC4D1-B026-E14D-BA30-BD65BCD6A5D5}" type="datetimeFigureOut">
              <a:rPr lang="en-US" smtClean="0"/>
              <a:pPr/>
              <a:t>9/10/2024</a:t>
            </a:fld>
            <a:endParaRPr lang="en-US"/>
          </a:p>
        </p:txBody>
      </p:sp>
      <p:sp>
        <p:nvSpPr>
          <p:cNvPr id="5" name="Footer Placeholder 4">
            <a:extLst>
              <a:ext uri="{FF2B5EF4-FFF2-40B4-BE49-F238E27FC236}">
                <a16:creationId xmlns:a16="http://schemas.microsoft.com/office/drawing/2014/main" id="{4D5A5086-6D35-9D45-A6A3-8A01C62EB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1E57102-24D9-D54D-BD8B-16E6DDE88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D40F6EB-23C3-3041-9FAD-F604CA3CDAD8}" type="slidenum">
              <a:rPr lang="en-US" smtClean="0"/>
              <a:pPr/>
              <a:t>‹#›</a:t>
            </a:fld>
            <a:endParaRPr lang="en-US"/>
          </a:p>
        </p:txBody>
      </p:sp>
    </p:spTree>
    <p:extLst>
      <p:ext uri="{BB962C8B-B14F-4D97-AF65-F5344CB8AC3E}">
        <p14:creationId xmlns:p14="http://schemas.microsoft.com/office/powerpoint/2010/main" val="423314884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D411DA8-8F70-C71D-E3D1-2DC7B4449E16}"/>
              </a:ext>
            </a:extLst>
          </p:cNvPr>
          <p:cNvSpPr>
            <a:spLocks noGrp="1"/>
          </p:cNvSpPr>
          <p:nvPr>
            <p:ph type="subTitle" idx="1"/>
          </p:nvPr>
        </p:nvSpPr>
        <p:spPr>
          <a:xfrm>
            <a:off x="808905" y="3845410"/>
            <a:ext cx="4648566" cy="1212706"/>
          </a:xfrm>
        </p:spPr>
        <p:txBody>
          <a:bodyPr/>
          <a:lstStyle/>
          <a:p>
            <a:endParaRPr lang="en-AU" dirty="0"/>
          </a:p>
        </p:txBody>
      </p:sp>
      <p:sp>
        <p:nvSpPr>
          <p:cNvPr id="4" name="Text Placeholder 3">
            <a:extLst>
              <a:ext uri="{FF2B5EF4-FFF2-40B4-BE49-F238E27FC236}">
                <a16:creationId xmlns:a16="http://schemas.microsoft.com/office/drawing/2014/main" id="{2D7659FC-BC56-C398-9715-879715B41AAB}"/>
              </a:ext>
            </a:extLst>
          </p:cNvPr>
          <p:cNvSpPr>
            <a:spLocks noGrp="1"/>
          </p:cNvSpPr>
          <p:nvPr>
            <p:ph type="body" sz="quarter" idx="13"/>
          </p:nvPr>
        </p:nvSpPr>
        <p:spPr>
          <a:xfrm>
            <a:off x="808904" y="2077366"/>
            <a:ext cx="6294539" cy="1511911"/>
          </a:xfrm>
        </p:spPr>
        <p:txBody>
          <a:bodyPr/>
          <a:lstStyle/>
          <a:p>
            <a:r>
              <a:rPr lang="en-AU" sz="4400" dirty="0"/>
              <a:t>Academy Leadership Excellence Framework</a:t>
            </a:r>
          </a:p>
        </p:txBody>
      </p:sp>
      <p:pic>
        <p:nvPicPr>
          <p:cNvPr id="7" name="Picture Placeholder 9">
            <a:extLst>
              <a:ext uri="{FF2B5EF4-FFF2-40B4-BE49-F238E27FC236}">
                <a16:creationId xmlns:a16="http://schemas.microsoft.com/office/drawing/2014/main" id="{ACDD46CB-BD41-759D-E775-18A04B95E86B}"/>
              </a:ext>
            </a:extLst>
          </p:cNvPr>
          <p:cNvPicPr>
            <a:picLocks noGrp="1" noChangeAspect="1"/>
          </p:cNvPicPr>
          <p:nvPr>
            <p:ph type="pic" sz="quarter" idx="14"/>
          </p:nvPr>
        </p:nvPicPr>
        <p:blipFill>
          <a:blip r:embed="rId3"/>
          <a:srcRect t="641" b="641"/>
          <a:stretch>
            <a:fillRect/>
          </a:stretch>
        </p:blipFill>
        <p:spPr>
          <a:xfrm>
            <a:off x="7543800" y="-7938"/>
            <a:ext cx="4656138" cy="6891338"/>
          </a:xfrm>
        </p:spPr>
      </p:pic>
    </p:spTree>
    <p:extLst>
      <p:ext uri="{BB962C8B-B14F-4D97-AF65-F5344CB8AC3E}">
        <p14:creationId xmlns:p14="http://schemas.microsoft.com/office/powerpoint/2010/main" val="3180388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US" dirty="0"/>
              <a:t>Three capabilities</a:t>
            </a:r>
          </a:p>
        </p:txBody>
      </p:sp>
      <p:pic>
        <p:nvPicPr>
          <p:cNvPr id="6" name="Picture 5" descr="A graphic of a light bulb and puzzle pieces&#10;&#10;Description automatically generated">
            <a:extLst>
              <a:ext uri="{FF2B5EF4-FFF2-40B4-BE49-F238E27FC236}">
                <a16:creationId xmlns:a16="http://schemas.microsoft.com/office/drawing/2014/main" id="{D7649F55-A760-3ADD-1D78-98DFDEF4791A}"/>
              </a:ext>
            </a:extLst>
          </p:cNvPr>
          <p:cNvPicPr>
            <a:picLocks noChangeAspect="1"/>
          </p:cNvPicPr>
          <p:nvPr/>
        </p:nvPicPr>
        <p:blipFill>
          <a:blip r:embed="rId3"/>
          <a:srcRect t="33889"/>
          <a:stretch/>
        </p:blipFill>
        <p:spPr>
          <a:xfrm>
            <a:off x="0" y="2621280"/>
            <a:ext cx="11745191" cy="3368040"/>
          </a:xfrm>
          <a:prstGeom prst="rect">
            <a:avLst/>
          </a:prstGeom>
        </p:spPr>
      </p:pic>
    </p:spTree>
    <p:extLst>
      <p:ext uri="{BB962C8B-B14F-4D97-AF65-F5344CB8AC3E}">
        <p14:creationId xmlns:p14="http://schemas.microsoft.com/office/powerpoint/2010/main" val="94008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7" y="2741735"/>
            <a:ext cx="9556457" cy="2048467"/>
          </a:xfrm>
        </p:spPr>
        <p:txBody>
          <a:bodyPr/>
          <a:lstStyle/>
          <a:p>
            <a:r>
              <a:rPr lang="en-AU" b="0" i="0" u="none" strike="noStrike" dirty="0">
                <a:solidFill>
                  <a:srgbClr val="1E1F28"/>
                </a:solidFill>
                <a:effectLst/>
              </a:rPr>
              <a:t>Knowledge relevant to the domains.</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Sufficient detailed knowledge of the science of learning </a:t>
            </a:r>
            <a:br>
              <a:rPr lang="en-AU" b="0" i="0" u="none" strike="noStrike" dirty="0">
                <a:solidFill>
                  <a:srgbClr val="1E1F28"/>
                </a:solidFill>
                <a:effectLst/>
              </a:rPr>
            </a:br>
            <a:r>
              <a:rPr lang="en-AU" b="0" i="0" u="none" strike="noStrike" dirty="0">
                <a:solidFill>
                  <a:srgbClr val="1E1F28"/>
                </a:solidFill>
                <a:effectLst/>
              </a:rPr>
              <a:t>   and teaching.</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Knowledge and the status of the profession.</a:t>
            </a: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Using relevant knowledge</a:t>
            </a:r>
            <a:endParaRPr lang="en-US" dirty="0"/>
          </a:p>
        </p:txBody>
      </p:sp>
      <p:pic>
        <p:nvPicPr>
          <p:cNvPr id="11" name="Picture 10">
            <a:extLst>
              <a:ext uri="{FF2B5EF4-FFF2-40B4-BE49-F238E27FC236}">
                <a16:creationId xmlns:a16="http://schemas.microsoft.com/office/drawing/2014/main" id="{20DE6365-353C-1ECC-4A03-771939542B4C}"/>
              </a:ext>
            </a:extLst>
          </p:cNvPr>
          <p:cNvPicPr>
            <a:picLocks noChangeAspect="1"/>
          </p:cNvPicPr>
          <p:nvPr/>
        </p:nvPicPr>
        <p:blipFill rotWithShape="1">
          <a:blip r:embed="rId3"/>
          <a:srcRect l="8490" t="7579"/>
          <a:stretch/>
        </p:blipFill>
        <p:spPr>
          <a:xfrm>
            <a:off x="9407211" y="2741735"/>
            <a:ext cx="2014647" cy="1986537"/>
          </a:xfrm>
          <a:prstGeom prst="rect">
            <a:avLst/>
          </a:prstGeom>
        </p:spPr>
      </p:pic>
    </p:spTree>
    <p:extLst>
      <p:ext uri="{BB962C8B-B14F-4D97-AF65-F5344CB8AC3E}">
        <p14:creationId xmlns:p14="http://schemas.microsoft.com/office/powerpoint/2010/main" val="31915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7" y="2741735"/>
            <a:ext cx="9556457" cy="2048467"/>
          </a:xfrm>
        </p:spPr>
        <p:txBody>
          <a:bodyPr/>
          <a:lstStyle/>
          <a:p>
            <a:r>
              <a:rPr lang="en-AU" b="0" i="0" u="none" strike="noStrike" dirty="0">
                <a:solidFill>
                  <a:srgbClr val="1E1F28"/>
                </a:solidFill>
                <a:effectLst/>
              </a:rPr>
              <a:t>Not business as usual.</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Not dealing with crises and surprises.</a:t>
            </a:r>
            <a:endParaRPr lang="en-AU" dirty="0">
              <a:solidFill>
                <a:srgbClr val="1E1F28"/>
              </a:solidFill>
            </a:endParaRPr>
          </a:p>
          <a:p>
            <a:endParaRPr lang="en-AU" b="0" i="0" u="none" strike="noStrike" dirty="0">
              <a:solidFill>
                <a:srgbClr val="1E1F28"/>
              </a:solidFill>
              <a:effectLst/>
            </a:endParaRPr>
          </a:p>
          <a:p>
            <a:r>
              <a:rPr lang="en-AU" dirty="0">
                <a:solidFill>
                  <a:srgbClr val="1E1F28"/>
                </a:solidFill>
              </a:rPr>
              <a:t>Priority problems with multiple interacting elements</a:t>
            </a:r>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a:xfrm>
            <a:off x="858078" y="537696"/>
            <a:ext cx="7234362" cy="495973"/>
          </a:xfrm>
        </p:spPr>
        <p:txBody>
          <a:bodyPr>
            <a:normAutofit fontScale="90000"/>
          </a:bodyPr>
          <a:lstStyle/>
          <a:p>
            <a:r>
              <a:rPr lang="en-AU" dirty="0"/>
              <a:t>Solving complex problems</a:t>
            </a:r>
            <a:endParaRPr lang="en-US" dirty="0"/>
          </a:p>
        </p:txBody>
      </p:sp>
      <p:pic>
        <p:nvPicPr>
          <p:cNvPr id="7" name="Picture 6">
            <a:extLst>
              <a:ext uri="{FF2B5EF4-FFF2-40B4-BE49-F238E27FC236}">
                <a16:creationId xmlns:a16="http://schemas.microsoft.com/office/drawing/2014/main" id="{6CF4A8D1-3BC2-FC0D-FFF9-FE0901E432AE}"/>
              </a:ext>
            </a:extLst>
          </p:cNvPr>
          <p:cNvPicPr>
            <a:picLocks noChangeAspect="1"/>
          </p:cNvPicPr>
          <p:nvPr/>
        </p:nvPicPr>
        <p:blipFill>
          <a:blip r:embed="rId3"/>
          <a:stretch>
            <a:fillRect/>
          </a:stretch>
        </p:blipFill>
        <p:spPr>
          <a:xfrm>
            <a:off x="9421116" y="2526686"/>
            <a:ext cx="1912807" cy="2048467"/>
          </a:xfrm>
          <a:prstGeom prst="rect">
            <a:avLst/>
          </a:prstGeom>
        </p:spPr>
      </p:pic>
    </p:spTree>
    <p:extLst>
      <p:ext uri="{BB962C8B-B14F-4D97-AF65-F5344CB8AC3E}">
        <p14:creationId xmlns:p14="http://schemas.microsoft.com/office/powerpoint/2010/main" val="72762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Collaborative Complex Problem Solving (CCPS)​ diagram">
            <a:extLst>
              <a:ext uri="{FF2B5EF4-FFF2-40B4-BE49-F238E27FC236}">
                <a16:creationId xmlns:a16="http://schemas.microsoft.com/office/drawing/2014/main" id="{BA7F9C39-EA42-04DC-F2EF-1887CD21917D}"/>
              </a:ext>
            </a:extLst>
          </p:cNvPr>
          <p:cNvSpPr>
            <a:spLocks noGrp="1"/>
          </p:cNvSpPr>
          <p:nvPr>
            <p:ph type="title"/>
          </p:nvPr>
        </p:nvSpPr>
        <p:spPr>
          <a:xfrm>
            <a:off x="858078" y="537696"/>
            <a:ext cx="8026040" cy="495973"/>
          </a:xfrm>
        </p:spPr>
        <p:txBody>
          <a:bodyPr>
            <a:normAutofit fontScale="90000"/>
          </a:bodyPr>
          <a:lstStyle/>
          <a:p>
            <a:r>
              <a:rPr lang="en-AU" dirty="0"/>
              <a:t>Collaborative Complex </a:t>
            </a:r>
            <a:br>
              <a:rPr lang="en-AU" dirty="0"/>
            </a:br>
            <a:r>
              <a:rPr lang="en-AU" dirty="0"/>
              <a:t>Problem Solving (CCPS)​</a:t>
            </a:r>
          </a:p>
        </p:txBody>
      </p:sp>
      <p:grpSp>
        <p:nvGrpSpPr>
          <p:cNvPr id="10" name="Group 9">
            <a:extLst>
              <a:ext uri="{FF2B5EF4-FFF2-40B4-BE49-F238E27FC236}">
                <a16:creationId xmlns:a16="http://schemas.microsoft.com/office/drawing/2014/main" id="{00D6943C-3633-3F28-EF22-C2419FE2DF28}"/>
              </a:ext>
            </a:extLst>
          </p:cNvPr>
          <p:cNvGrpSpPr/>
          <p:nvPr/>
        </p:nvGrpSpPr>
        <p:grpSpPr>
          <a:xfrm>
            <a:off x="1244951" y="2052200"/>
            <a:ext cx="9725332" cy="4186917"/>
            <a:chOff x="1255080" y="2021433"/>
            <a:chExt cx="9725332" cy="4186917"/>
          </a:xfrm>
        </p:grpSpPr>
        <p:sp>
          <p:nvSpPr>
            <p:cNvPr id="11" name="object 3">
              <a:extLst>
                <a:ext uri="{FF2B5EF4-FFF2-40B4-BE49-F238E27FC236}">
                  <a16:creationId xmlns:a16="http://schemas.microsoft.com/office/drawing/2014/main" id="{6339D96E-875C-42FD-B4F5-C21318160EDF}"/>
                </a:ext>
              </a:extLst>
            </p:cNvPr>
            <p:cNvSpPr txBox="1"/>
            <p:nvPr/>
          </p:nvSpPr>
          <p:spPr>
            <a:xfrm>
              <a:off x="1258255" y="2021433"/>
              <a:ext cx="779780" cy="3302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0" normalizeH="0" baseline="0" noProof="0" dirty="0">
                  <a:ln>
                    <a:noFill/>
                  </a:ln>
                  <a:solidFill>
                    <a:srgbClr val="1E1F28"/>
                  </a:solidFill>
                  <a:effectLst/>
                  <a:uLnTx/>
                  <a:uFillTx/>
                  <a:latin typeface="VIC SemiBold"/>
                  <a:cs typeface="VIC SemiBold"/>
                </a:rPr>
                <a:t>Stage</a:t>
              </a:r>
              <a:endParaRPr kumimoji="0" sz="20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12" name="object 4">
              <a:extLst>
                <a:ext uri="{FF2B5EF4-FFF2-40B4-BE49-F238E27FC236}">
                  <a16:creationId xmlns:a16="http://schemas.microsoft.com/office/drawing/2014/main" id="{E3A9B741-58BB-7FE2-729E-E2CD2B9B6E91}"/>
                </a:ext>
              </a:extLst>
            </p:cNvPr>
            <p:cNvSpPr txBox="1"/>
            <p:nvPr/>
          </p:nvSpPr>
          <p:spPr>
            <a:xfrm>
              <a:off x="5018216" y="2021433"/>
              <a:ext cx="2294255" cy="3302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1E1F28"/>
                  </a:solidFill>
                  <a:effectLst/>
                  <a:uLnTx/>
                  <a:uFillTx/>
                  <a:latin typeface="VIC SemiBold"/>
                  <a:cs typeface="VIC SemiBold"/>
                </a:rPr>
                <a:t>Outcome</a:t>
              </a:r>
              <a:r>
                <a:rPr kumimoji="0" sz="2000" b="1" i="0" u="none" strike="noStrike" kern="0" cap="none" spc="110" normalizeH="0" baseline="0" noProof="0" dirty="0">
                  <a:ln>
                    <a:noFill/>
                  </a:ln>
                  <a:solidFill>
                    <a:srgbClr val="1E1F28"/>
                  </a:solidFill>
                  <a:effectLst/>
                  <a:uLnTx/>
                  <a:uFillTx/>
                  <a:latin typeface="VIC SemiBold"/>
                  <a:cs typeface="VIC SemiBold"/>
                </a:rPr>
                <a:t> </a:t>
              </a:r>
              <a:r>
                <a:rPr kumimoji="0" sz="2000" b="1" i="0" u="none" strike="noStrike" kern="0" cap="none" spc="0" normalizeH="0" baseline="0" noProof="0" dirty="0">
                  <a:ln>
                    <a:noFill/>
                  </a:ln>
                  <a:solidFill>
                    <a:srgbClr val="1E1F28"/>
                  </a:solidFill>
                  <a:effectLst/>
                  <a:uLnTx/>
                  <a:uFillTx/>
                  <a:latin typeface="VIC SemiBold"/>
                  <a:cs typeface="VIC SemiBold"/>
                </a:rPr>
                <a:t>of</a:t>
              </a:r>
              <a:r>
                <a:rPr kumimoji="0" sz="2000" b="1" i="0" u="none" strike="noStrike" kern="0" cap="none" spc="110" normalizeH="0" baseline="0" noProof="0" dirty="0">
                  <a:ln>
                    <a:noFill/>
                  </a:ln>
                  <a:solidFill>
                    <a:srgbClr val="1E1F28"/>
                  </a:solidFill>
                  <a:effectLst/>
                  <a:uLnTx/>
                  <a:uFillTx/>
                  <a:latin typeface="VIC SemiBold"/>
                  <a:cs typeface="VIC SemiBold"/>
                </a:rPr>
                <a:t> </a:t>
              </a:r>
              <a:r>
                <a:rPr kumimoji="0" sz="2000" b="1" i="0" u="none" strike="noStrike" kern="0" cap="none" spc="-10" normalizeH="0" baseline="0" noProof="0" dirty="0">
                  <a:ln>
                    <a:noFill/>
                  </a:ln>
                  <a:solidFill>
                    <a:srgbClr val="1E1F28"/>
                  </a:solidFill>
                  <a:effectLst/>
                  <a:uLnTx/>
                  <a:uFillTx/>
                  <a:latin typeface="VIC SemiBold"/>
                  <a:cs typeface="VIC SemiBold"/>
                </a:rPr>
                <a:t>stage</a:t>
              </a:r>
              <a:endParaRPr kumimoji="0" sz="20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13" name="object 5">
              <a:extLst>
                <a:ext uri="{FF2B5EF4-FFF2-40B4-BE49-F238E27FC236}">
                  <a16:creationId xmlns:a16="http://schemas.microsoft.com/office/drawing/2014/main" id="{29ABE1D5-F31E-0563-A618-C97319DA54AA}"/>
                </a:ext>
              </a:extLst>
            </p:cNvPr>
            <p:cNvGrpSpPr/>
            <p:nvPr/>
          </p:nvGrpSpPr>
          <p:grpSpPr>
            <a:xfrm>
              <a:off x="1255091" y="3255308"/>
              <a:ext cx="9722781" cy="588645"/>
              <a:chOff x="1255091" y="3255308"/>
              <a:chExt cx="9722781" cy="588645"/>
            </a:xfrm>
          </p:grpSpPr>
          <p:sp>
            <p:nvSpPr>
              <p:cNvPr id="56" name="object 6">
                <a:extLst>
                  <a:ext uri="{FF2B5EF4-FFF2-40B4-BE49-F238E27FC236}">
                    <a16:creationId xmlns:a16="http://schemas.microsoft.com/office/drawing/2014/main" id="{72336D7B-011D-FFBA-B48E-DCF45EA303C0}"/>
                  </a:ext>
                </a:extLst>
              </p:cNvPr>
              <p:cNvSpPr/>
              <p:nvPr/>
            </p:nvSpPr>
            <p:spPr>
              <a:xfrm>
                <a:off x="5181592" y="3255308"/>
                <a:ext cx="5796280" cy="588645"/>
              </a:xfrm>
              <a:custGeom>
                <a:avLst/>
                <a:gdLst/>
                <a:ahLst/>
                <a:cxnLst/>
                <a:rect l="l" t="t" r="r" b="b"/>
                <a:pathLst>
                  <a:path w="5796280" h="588645">
                    <a:moveTo>
                      <a:pt x="5795746" y="0"/>
                    </a:moveTo>
                    <a:lnTo>
                      <a:pt x="0" y="0"/>
                    </a:lnTo>
                    <a:lnTo>
                      <a:pt x="0" y="588556"/>
                    </a:lnTo>
                    <a:lnTo>
                      <a:pt x="5795746" y="584835"/>
                    </a:lnTo>
                    <a:lnTo>
                      <a:pt x="5796280" y="298538"/>
                    </a:lnTo>
                    <a:lnTo>
                      <a:pt x="5795746" y="0"/>
                    </a:lnTo>
                    <a:close/>
                  </a:path>
                </a:pathLst>
              </a:custGeom>
              <a:solidFill>
                <a:srgbClr val="D19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7">
                <a:extLst>
                  <a:ext uri="{FF2B5EF4-FFF2-40B4-BE49-F238E27FC236}">
                    <a16:creationId xmlns:a16="http://schemas.microsoft.com/office/drawing/2014/main" id="{6959CDB9-7D08-0FC1-E45F-D14622D8635B}"/>
                  </a:ext>
                </a:extLst>
              </p:cNvPr>
              <p:cNvSpPr/>
              <p:nvPr/>
            </p:nvSpPr>
            <p:spPr>
              <a:xfrm>
                <a:off x="1255091" y="3255308"/>
                <a:ext cx="4071620" cy="588645"/>
              </a:xfrm>
              <a:custGeom>
                <a:avLst/>
                <a:gdLst/>
                <a:ahLst/>
                <a:cxnLst/>
                <a:rect l="l" t="t" r="r" b="b"/>
                <a:pathLst>
                  <a:path w="4071620" h="588645">
                    <a:moveTo>
                      <a:pt x="3931526" y="0"/>
                    </a:moveTo>
                    <a:lnTo>
                      <a:pt x="0" y="0"/>
                    </a:lnTo>
                    <a:lnTo>
                      <a:pt x="0" y="588556"/>
                    </a:lnTo>
                    <a:lnTo>
                      <a:pt x="3931526" y="584835"/>
                    </a:lnTo>
                    <a:lnTo>
                      <a:pt x="4071505" y="292455"/>
                    </a:lnTo>
                    <a:lnTo>
                      <a:pt x="3931526" y="0"/>
                    </a:lnTo>
                    <a:close/>
                  </a:path>
                </a:pathLst>
              </a:custGeom>
              <a:solidFill>
                <a:srgbClr val="003A5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8">
              <a:extLst>
                <a:ext uri="{FF2B5EF4-FFF2-40B4-BE49-F238E27FC236}">
                  <a16:creationId xmlns:a16="http://schemas.microsoft.com/office/drawing/2014/main" id="{DBC9B46C-3FCF-6A7F-CF4D-AF1A4FEF43D2}"/>
                </a:ext>
              </a:extLst>
            </p:cNvPr>
            <p:cNvSpPr txBox="1"/>
            <p:nvPr/>
          </p:nvSpPr>
          <p:spPr>
            <a:xfrm>
              <a:off x="2505955" y="3418160"/>
              <a:ext cx="143510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Problem</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causes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15" name="object 9">
              <a:extLst>
                <a:ext uri="{FF2B5EF4-FFF2-40B4-BE49-F238E27FC236}">
                  <a16:creationId xmlns:a16="http://schemas.microsoft.com/office/drawing/2014/main" id="{7ADC3CFF-E12A-0DB2-1C7C-F3B65DAB5A44}"/>
                </a:ext>
              </a:extLst>
            </p:cNvPr>
            <p:cNvSpPr txBox="1"/>
            <p:nvPr/>
          </p:nvSpPr>
          <p:spPr>
            <a:xfrm>
              <a:off x="5614077" y="3315747"/>
              <a:ext cx="4356100" cy="44704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defTabSz="914400" eaLnBrk="1" fontAlgn="auto" latinLnBrk="0" hangingPunct="1">
                <a:lnSpc>
                  <a:spcPts val="1639"/>
                </a:lnSpc>
                <a:spcBef>
                  <a:spcPts val="18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leader</a:t>
              </a:r>
              <a:r>
                <a:rPr kumimoji="0" sz="1400" b="1" i="0" u="none" strike="noStrike" kern="0" cap="none" spc="9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surfaces,</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tests</a:t>
              </a:r>
              <a:r>
                <a:rPr kumimoji="0" sz="1400" b="1" i="0" u="none" strike="noStrike" kern="0" cap="none" spc="9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and</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gains</a:t>
              </a:r>
              <a:r>
                <a:rPr kumimoji="0" sz="1400" b="1" i="0" u="none" strike="noStrike" kern="0" cap="none" spc="9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agreement </a:t>
              </a:r>
              <a:r>
                <a:rPr kumimoji="0" sz="1400" b="1" i="0" u="none" strike="noStrike" kern="0" cap="none" spc="0" normalizeH="0" baseline="0" noProof="0" dirty="0">
                  <a:ln>
                    <a:noFill/>
                  </a:ln>
                  <a:solidFill>
                    <a:srgbClr val="FFFFFF"/>
                  </a:solidFill>
                  <a:effectLst/>
                  <a:uLnTx/>
                  <a:uFillTx/>
                  <a:latin typeface="VIC SemiBold"/>
                  <a:cs typeface="VIC SemiBold"/>
                </a:rPr>
                <a:t>on</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likely</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school-based</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causes</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of</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problem</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16" name="object 10">
              <a:extLst>
                <a:ext uri="{FF2B5EF4-FFF2-40B4-BE49-F238E27FC236}">
                  <a16:creationId xmlns:a16="http://schemas.microsoft.com/office/drawing/2014/main" id="{C34269ED-F80D-1691-5F82-526603B4191C}"/>
                </a:ext>
              </a:extLst>
            </p:cNvPr>
            <p:cNvGrpSpPr/>
            <p:nvPr/>
          </p:nvGrpSpPr>
          <p:grpSpPr>
            <a:xfrm>
              <a:off x="1255088" y="3255309"/>
              <a:ext cx="935351" cy="588645"/>
              <a:chOff x="1255088" y="3255309"/>
              <a:chExt cx="935351" cy="588645"/>
            </a:xfrm>
          </p:grpSpPr>
          <p:sp>
            <p:nvSpPr>
              <p:cNvPr id="54" name="object 11">
                <a:extLst>
                  <a:ext uri="{FF2B5EF4-FFF2-40B4-BE49-F238E27FC236}">
                    <a16:creationId xmlns:a16="http://schemas.microsoft.com/office/drawing/2014/main" id="{AB04BEC6-47F5-4EC9-0D1E-B2817D6ABAE5}"/>
                  </a:ext>
                </a:extLst>
              </p:cNvPr>
              <p:cNvSpPr/>
              <p:nvPr/>
            </p:nvSpPr>
            <p:spPr>
              <a:xfrm>
                <a:off x="1319220" y="3255309"/>
                <a:ext cx="871219" cy="588645"/>
              </a:xfrm>
              <a:custGeom>
                <a:avLst/>
                <a:gdLst/>
                <a:ahLst/>
                <a:cxnLst/>
                <a:rect l="l" t="t" r="r" b="b"/>
                <a:pathLst>
                  <a:path w="871219" h="588645">
                    <a:moveTo>
                      <a:pt x="730732" y="0"/>
                    </a:moveTo>
                    <a:lnTo>
                      <a:pt x="0" y="0"/>
                    </a:lnTo>
                    <a:lnTo>
                      <a:pt x="0" y="588543"/>
                    </a:lnTo>
                    <a:lnTo>
                      <a:pt x="729170" y="588124"/>
                    </a:lnTo>
                    <a:lnTo>
                      <a:pt x="870712" y="292455"/>
                    </a:lnTo>
                    <a:lnTo>
                      <a:pt x="7307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12">
                <a:extLst>
                  <a:ext uri="{FF2B5EF4-FFF2-40B4-BE49-F238E27FC236}">
                    <a16:creationId xmlns:a16="http://schemas.microsoft.com/office/drawing/2014/main" id="{D834BA07-A2C6-F9E8-E216-3AA8350FF72E}"/>
                  </a:ext>
                </a:extLst>
              </p:cNvPr>
              <p:cNvSpPr/>
              <p:nvPr/>
            </p:nvSpPr>
            <p:spPr>
              <a:xfrm>
                <a:off x="1255088" y="3255309"/>
                <a:ext cx="871219" cy="588645"/>
              </a:xfrm>
              <a:custGeom>
                <a:avLst/>
                <a:gdLst/>
                <a:ahLst/>
                <a:cxnLst/>
                <a:rect l="l" t="t" r="r" b="b"/>
                <a:pathLst>
                  <a:path w="871219" h="588645">
                    <a:moveTo>
                      <a:pt x="730732" y="0"/>
                    </a:moveTo>
                    <a:lnTo>
                      <a:pt x="0" y="0"/>
                    </a:lnTo>
                    <a:lnTo>
                      <a:pt x="0" y="588543"/>
                    </a:lnTo>
                    <a:lnTo>
                      <a:pt x="729170" y="588124"/>
                    </a:lnTo>
                    <a:lnTo>
                      <a:pt x="870712" y="292455"/>
                    </a:lnTo>
                    <a:lnTo>
                      <a:pt x="730732" y="0"/>
                    </a:lnTo>
                    <a:close/>
                  </a:path>
                </a:pathLst>
              </a:custGeom>
              <a:solidFill>
                <a:srgbClr val="1E1F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3">
              <a:extLst>
                <a:ext uri="{FF2B5EF4-FFF2-40B4-BE49-F238E27FC236}">
                  <a16:creationId xmlns:a16="http://schemas.microsoft.com/office/drawing/2014/main" id="{6A7C7FBA-71D7-1159-948D-C8284264C0FE}"/>
                </a:ext>
              </a:extLst>
            </p:cNvPr>
            <p:cNvSpPr txBox="1"/>
            <p:nvPr/>
          </p:nvSpPr>
          <p:spPr>
            <a:xfrm>
              <a:off x="1614921" y="3405906"/>
              <a:ext cx="118745"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2</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18" name="object 14">
              <a:extLst>
                <a:ext uri="{FF2B5EF4-FFF2-40B4-BE49-F238E27FC236}">
                  <a16:creationId xmlns:a16="http://schemas.microsoft.com/office/drawing/2014/main" id="{CB45965D-0179-D6B4-D276-D2A7A13AB1EC}"/>
                </a:ext>
              </a:extLst>
            </p:cNvPr>
            <p:cNvGrpSpPr/>
            <p:nvPr/>
          </p:nvGrpSpPr>
          <p:grpSpPr>
            <a:xfrm>
              <a:off x="1255091" y="4043433"/>
              <a:ext cx="9722781" cy="588645"/>
              <a:chOff x="1255091" y="4043433"/>
              <a:chExt cx="9722781" cy="588645"/>
            </a:xfrm>
          </p:grpSpPr>
          <p:sp>
            <p:nvSpPr>
              <p:cNvPr id="52" name="object 15">
                <a:extLst>
                  <a:ext uri="{FF2B5EF4-FFF2-40B4-BE49-F238E27FC236}">
                    <a16:creationId xmlns:a16="http://schemas.microsoft.com/office/drawing/2014/main" id="{4AC0EA2F-3E7D-2A8D-DD2D-1CC12B6C696C}"/>
                  </a:ext>
                </a:extLst>
              </p:cNvPr>
              <p:cNvSpPr/>
              <p:nvPr/>
            </p:nvSpPr>
            <p:spPr>
              <a:xfrm>
                <a:off x="5181592" y="4043433"/>
                <a:ext cx="5796280" cy="588645"/>
              </a:xfrm>
              <a:custGeom>
                <a:avLst/>
                <a:gdLst/>
                <a:ahLst/>
                <a:cxnLst/>
                <a:rect l="l" t="t" r="r" b="b"/>
                <a:pathLst>
                  <a:path w="5796280" h="588645">
                    <a:moveTo>
                      <a:pt x="5795746" y="0"/>
                    </a:moveTo>
                    <a:lnTo>
                      <a:pt x="0" y="0"/>
                    </a:lnTo>
                    <a:lnTo>
                      <a:pt x="0" y="588543"/>
                    </a:lnTo>
                    <a:lnTo>
                      <a:pt x="5795746" y="584835"/>
                    </a:lnTo>
                    <a:lnTo>
                      <a:pt x="5792787" y="305587"/>
                    </a:lnTo>
                    <a:lnTo>
                      <a:pt x="5795746" y="0"/>
                    </a:lnTo>
                    <a:close/>
                  </a:path>
                </a:pathLst>
              </a:custGeom>
              <a:solidFill>
                <a:srgbClr val="D19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16">
                <a:extLst>
                  <a:ext uri="{FF2B5EF4-FFF2-40B4-BE49-F238E27FC236}">
                    <a16:creationId xmlns:a16="http://schemas.microsoft.com/office/drawing/2014/main" id="{EDEF9E66-982B-EE2A-949E-D0516BE01D76}"/>
                  </a:ext>
                </a:extLst>
              </p:cNvPr>
              <p:cNvSpPr/>
              <p:nvPr/>
            </p:nvSpPr>
            <p:spPr>
              <a:xfrm>
                <a:off x="1255091" y="4043433"/>
                <a:ext cx="4071620" cy="588645"/>
              </a:xfrm>
              <a:custGeom>
                <a:avLst/>
                <a:gdLst/>
                <a:ahLst/>
                <a:cxnLst/>
                <a:rect l="l" t="t" r="r" b="b"/>
                <a:pathLst>
                  <a:path w="4071620" h="588645">
                    <a:moveTo>
                      <a:pt x="3931526" y="0"/>
                    </a:moveTo>
                    <a:lnTo>
                      <a:pt x="0" y="0"/>
                    </a:lnTo>
                    <a:lnTo>
                      <a:pt x="0" y="588543"/>
                    </a:lnTo>
                    <a:lnTo>
                      <a:pt x="3931526" y="584835"/>
                    </a:lnTo>
                    <a:lnTo>
                      <a:pt x="4071505" y="292455"/>
                    </a:lnTo>
                    <a:lnTo>
                      <a:pt x="3931526" y="0"/>
                    </a:lnTo>
                    <a:close/>
                  </a:path>
                </a:pathLst>
              </a:custGeom>
              <a:solidFill>
                <a:srgbClr val="003A5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7">
              <a:extLst>
                <a:ext uri="{FF2B5EF4-FFF2-40B4-BE49-F238E27FC236}">
                  <a16:creationId xmlns:a16="http://schemas.microsoft.com/office/drawing/2014/main" id="{64AEAC82-2957-0A3B-1DBE-77E562C549F1}"/>
                </a:ext>
              </a:extLst>
            </p:cNvPr>
            <p:cNvSpPr txBox="1"/>
            <p:nvPr/>
          </p:nvSpPr>
          <p:spPr>
            <a:xfrm>
              <a:off x="5614118" y="4103861"/>
              <a:ext cx="3387090" cy="44704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defTabSz="914400" eaLnBrk="1" fontAlgn="auto" latinLnBrk="0" hangingPunct="1">
                <a:lnSpc>
                  <a:spcPts val="1639"/>
                </a:lnSpc>
                <a:spcBef>
                  <a:spcPts val="18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8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leader</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gains</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agreement</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on</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25" normalizeH="0" baseline="0" noProof="0" dirty="0">
                  <a:ln>
                    <a:noFill/>
                  </a:ln>
                  <a:solidFill>
                    <a:srgbClr val="FFFFFF"/>
                  </a:solidFill>
                  <a:effectLst/>
                  <a:uLnTx/>
                  <a:uFillTx/>
                  <a:latin typeface="VIC SemiBold"/>
                  <a:cs typeface="VIC SemiBold"/>
                </a:rPr>
                <a:t>the </a:t>
              </a:r>
              <a:r>
                <a:rPr kumimoji="0" sz="1400" b="1" i="0" u="none" strike="noStrike" kern="0" cap="none" spc="0" normalizeH="0" baseline="0" noProof="0" dirty="0">
                  <a:ln>
                    <a:noFill/>
                  </a:ln>
                  <a:solidFill>
                    <a:srgbClr val="FFFFFF"/>
                  </a:solidFill>
                  <a:effectLst/>
                  <a:uLnTx/>
                  <a:uFillTx/>
                  <a:latin typeface="VIC SemiBold"/>
                  <a:cs typeface="VIC SemiBold"/>
                </a:rPr>
                <a:t>requirements</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for</a:t>
              </a:r>
              <a:r>
                <a:rPr kumimoji="0" sz="1400" b="1" i="0" u="none" strike="noStrike" kern="0" cap="none" spc="114"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an</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effective</a:t>
              </a:r>
              <a:r>
                <a:rPr kumimoji="0" sz="1400" b="1" i="0" u="none" strike="noStrike" kern="0" cap="none" spc="114"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solution</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20" name="object 18">
              <a:extLst>
                <a:ext uri="{FF2B5EF4-FFF2-40B4-BE49-F238E27FC236}">
                  <a16:creationId xmlns:a16="http://schemas.microsoft.com/office/drawing/2014/main" id="{8DD0F3E8-8519-E43F-2D34-D655A1DEC22A}"/>
                </a:ext>
              </a:extLst>
            </p:cNvPr>
            <p:cNvGrpSpPr/>
            <p:nvPr/>
          </p:nvGrpSpPr>
          <p:grpSpPr>
            <a:xfrm>
              <a:off x="1255088" y="4043428"/>
              <a:ext cx="935351" cy="588645"/>
              <a:chOff x="1255088" y="4043428"/>
              <a:chExt cx="935351" cy="588645"/>
            </a:xfrm>
          </p:grpSpPr>
          <p:sp>
            <p:nvSpPr>
              <p:cNvPr id="50" name="object 19">
                <a:extLst>
                  <a:ext uri="{FF2B5EF4-FFF2-40B4-BE49-F238E27FC236}">
                    <a16:creationId xmlns:a16="http://schemas.microsoft.com/office/drawing/2014/main" id="{7AE04DAB-B177-4A7D-24CC-E276017BF75E}"/>
                  </a:ext>
                </a:extLst>
              </p:cNvPr>
              <p:cNvSpPr/>
              <p:nvPr/>
            </p:nvSpPr>
            <p:spPr>
              <a:xfrm>
                <a:off x="1319220" y="4043428"/>
                <a:ext cx="871219" cy="588645"/>
              </a:xfrm>
              <a:custGeom>
                <a:avLst/>
                <a:gdLst/>
                <a:ahLst/>
                <a:cxnLst/>
                <a:rect l="l" t="t" r="r" b="b"/>
                <a:pathLst>
                  <a:path w="871219" h="588645">
                    <a:moveTo>
                      <a:pt x="730732" y="0"/>
                    </a:moveTo>
                    <a:lnTo>
                      <a:pt x="0" y="0"/>
                    </a:lnTo>
                    <a:lnTo>
                      <a:pt x="0" y="588543"/>
                    </a:lnTo>
                    <a:lnTo>
                      <a:pt x="729195" y="588149"/>
                    </a:lnTo>
                    <a:lnTo>
                      <a:pt x="870712" y="292455"/>
                    </a:lnTo>
                    <a:lnTo>
                      <a:pt x="7307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20">
                <a:extLst>
                  <a:ext uri="{FF2B5EF4-FFF2-40B4-BE49-F238E27FC236}">
                    <a16:creationId xmlns:a16="http://schemas.microsoft.com/office/drawing/2014/main" id="{ADCEE5EA-2FEC-8A9E-7E31-8F5B8636FAA5}"/>
                  </a:ext>
                </a:extLst>
              </p:cNvPr>
              <p:cNvSpPr/>
              <p:nvPr/>
            </p:nvSpPr>
            <p:spPr>
              <a:xfrm>
                <a:off x="1255088" y="4043428"/>
                <a:ext cx="871219" cy="588645"/>
              </a:xfrm>
              <a:custGeom>
                <a:avLst/>
                <a:gdLst/>
                <a:ahLst/>
                <a:cxnLst/>
                <a:rect l="l" t="t" r="r" b="b"/>
                <a:pathLst>
                  <a:path w="871219" h="588645">
                    <a:moveTo>
                      <a:pt x="730732" y="0"/>
                    </a:moveTo>
                    <a:lnTo>
                      <a:pt x="0" y="0"/>
                    </a:lnTo>
                    <a:lnTo>
                      <a:pt x="0" y="588543"/>
                    </a:lnTo>
                    <a:lnTo>
                      <a:pt x="729195" y="588149"/>
                    </a:lnTo>
                    <a:lnTo>
                      <a:pt x="870712" y="292455"/>
                    </a:lnTo>
                    <a:lnTo>
                      <a:pt x="730732" y="0"/>
                    </a:lnTo>
                    <a:close/>
                  </a:path>
                </a:pathLst>
              </a:custGeom>
              <a:solidFill>
                <a:srgbClr val="1E1F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a:extLst>
                <a:ext uri="{FF2B5EF4-FFF2-40B4-BE49-F238E27FC236}">
                  <a16:creationId xmlns:a16="http://schemas.microsoft.com/office/drawing/2014/main" id="{D5BE68A2-F315-D8A2-C6C3-3AF77C6F85A3}"/>
                </a:ext>
              </a:extLst>
            </p:cNvPr>
            <p:cNvSpPr txBox="1"/>
            <p:nvPr/>
          </p:nvSpPr>
          <p:spPr>
            <a:xfrm>
              <a:off x="1614921" y="4195749"/>
              <a:ext cx="12700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3</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22" name="object 22">
              <a:extLst>
                <a:ext uri="{FF2B5EF4-FFF2-40B4-BE49-F238E27FC236}">
                  <a16:creationId xmlns:a16="http://schemas.microsoft.com/office/drawing/2014/main" id="{9A648222-0CA2-4A69-8121-CD669D8984A5}"/>
                </a:ext>
              </a:extLst>
            </p:cNvPr>
            <p:cNvSpPr txBox="1"/>
            <p:nvPr/>
          </p:nvSpPr>
          <p:spPr>
            <a:xfrm>
              <a:off x="2461249" y="4206240"/>
              <a:ext cx="2009775"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Solution</a:t>
              </a:r>
              <a:r>
                <a:rPr kumimoji="0" sz="1400" b="1" i="0" u="none" strike="noStrike" kern="0" cap="none" spc="13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requirements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23" name="object 23">
              <a:extLst>
                <a:ext uri="{FF2B5EF4-FFF2-40B4-BE49-F238E27FC236}">
                  <a16:creationId xmlns:a16="http://schemas.microsoft.com/office/drawing/2014/main" id="{C2E10D63-B808-9436-4FF0-E94C419E5A00}"/>
                </a:ext>
              </a:extLst>
            </p:cNvPr>
            <p:cNvGrpSpPr/>
            <p:nvPr/>
          </p:nvGrpSpPr>
          <p:grpSpPr>
            <a:xfrm>
              <a:off x="1255091" y="4831557"/>
              <a:ext cx="9725321" cy="588645"/>
              <a:chOff x="1255091" y="4831557"/>
              <a:chExt cx="9725321" cy="588645"/>
            </a:xfrm>
          </p:grpSpPr>
          <p:sp>
            <p:nvSpPr>
              <p:cNvPr id="48" name="object 24">
                <a:extLst>
                  <a:ext uri="{FF2B5EF4-FFF2-40B4-BE49-F238E27FC236}">
                    <a16:creationId xmlns:a16="http://schemas.microsoft.com/office/drawing/2014/main" id="{9F0A2993-7D12-49D9-91AF-BCB48A54451C}"/>
                  </a:ext>
                </a:extLst>
              </p:cNvPr>
              <p:cNvSpPr/>
              <p:nvPr/>
            </p:nvSpPr>
            <p:spPr>
              <a:xfrm>
                <a:off x="5181592" y="4831557"/>
                <a:ext cx="5798820" cy="588645"/>
              </a:xfrm>
              <a:custGeom>
                <a:avLst/>
                <a:gdLst/>
                <a:ahLst/>
                <a:cxnLst/>
                <a:rect l="l" t="t" r="r" b="b"/>
                <a:pathLst>
                  <a:path w="5798820" h="588645">
                    <a:moveTo>
                      <a:pt x="5795746" y="0"/>
                    </a:moveTo>
                    <a:lnTo>
                      <a:pt x="0" y="0"/>
                    </a:lnTo>
                    <a:lnTo>
                      <a:pt x="0" y="588543"/>
                    </a:lnTo>
                    <a:lnTo>
                      <a:pt x="5795746" y="584835"/>
                    </a:lnTo>
                    <a:lnTo>
                      <a:pt x="5798604" y="297522"/>
                    </a:lnTo>
                    <a:lnTo>
                      <a:pt x="5795746" y="0"/>
                    </a:lnTo>
                    <a:close/>
                  </a:path>
                </a:pathLst>
              </a:custGeom>
              <a:solidFill>
                <a:srgbClr val="D19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25">
                <a:extLst>
                  <a:ext uri="{FF2B5EF4-FFF2-40B4-BE49-F238E27FC236}">
                    <a16:creationId xmlns:a16="http://schemas.microsoft.com/office/drawing/2014/main" id="{4CD76664-680B-C0B0-8B24-0BF4BB26B5FE}"/>
                  </a:ext>
                </a:extLst>
              </p:cNvPr>
              <p:cNvSpPr/>
              <p:nvPr/>
            </p:nvSpPr>
            <p:spPr>
              <a:xfrm>
                <a:off x="1255091" y="4831557"/>
                <a:ext cx="4071620" cy="588645"/>
              </a:xfrm>
              <a:custGeom>
                <a:avLst/>
                <a:gdLst/>
                <a:ahLst/>
                <a:cxnLst/>
                <a:rect l="l" t="t" r="r" b="b"/>
                <a:pathLst>
                  <a:path w="4071620" h="588645">
                    <a:moveTo>
                      <a:pt x="3931526" y="0"/>
                    </a:moveTo>
                    <a:lnTo>
                      <a:pt x="0" y="0"/>
                    </a:lnTo>
                    <a:lnTo>
                      <a:pt x="0" y="588543"/>
                    </a:lnTo>
                    <a:lnTo>
                      <a:pt x="3931526" y="584835"/>
                    </a:lnTo>
                    <a:lnTo>
                      <a:pt x="4071505" y="292455"/>
                    </a:lnTo>
                    <a:lnTo>
                      <a:pt x="3931526" y="0"/>
                    </a:lnTo>
                    <a:close/>
                  </a:path>
                </a:pathLst>
              </a:custGeom>
              <a:solidFill>
                <a:srgbClr val="003A5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6">
              <a:extLst>
                <a:ext uri="{FF2B5EF4-FFF2-40B4-BE49-F238E27FC236}">
                  <a16:creationId xmlns:a16="http://schemas.microsoft.com/office/drawing/2014/main" id="{681550D6-0FA6-B0C2-2A4C-7F8598EBD42A}"/>
                </a:ext>
              </a:extLst>
            </p:cNvPr>
            <p:cNvSpPr txBox="1"/>
            <p:nvPr/>
          </p:nvSpPr>
          <p:spPr>
            <a:xfrm>
              <a:off x="2505421" y="4994410"/>
              <a:ext cx="171831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Solution</a:t>
              </a:r>
              <a:r>
                <a:rPr kumimoji="0" sz="1400" b="1" i="0" u="none" strike="noStrike" kern="0" cap="none" spc="13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strategies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25" name="object 27">
              <a:extLst>
                <a:ext uri="{FF2B5EF4-FFF2-40B4-BE49-F238E27FC236}">
                  <a16:creationId xmlns:a16="http://schemas.microsoft.com/office/drawing/2014/main" id="{15AFDA16-6435-5C4A-A3B6-6BC63143DA3E}"/>
                </a:ext>
              </a:extLst>
            </p:cNvPr>
            <p:cNvSpPr txBox="1"/>
            <p:nvPr/>
          </p:nvSpPr>
          <p:spPr>
            <a:xfrm>
              <a:off x="5614077" y="4891998"/>
              <a:ext cx="5001895" cy="44704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defTabSz="914400" eaLnBrk="1" fontAlgn="auto" latinLnBrk="0" hangingPunct="1">
                <a:lnSpc>
                  <a:spcPts val="1639"/>
                </a:lnSpc>
                <a:spcBef>
                  <a:spcPts val="18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leader</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gains</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agreement</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on</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solution</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strategies</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that, </a:t>
              </a:r>
              <a:r>
                <a:rPr kumimoji="0" sz="1400" b="1" i="0" u="none" strike="noStrike" kern="0" cap="none" spc="0" normalizeH="0" baseline="0" noProof="0" dirty="0">
                  <a:ln>
                    <a:noFill/>
                  </a:ln>
                  <a:solidFill>
                    <a:srgbClr val="FFFFFF"/>
                  </a:solidFill>
                  <a:effectLst/>
                  <a:uLnTx/>
                  <a:uFillTx/>
                  <a:latin typeface="VIC SemiBold"/>
                  <a:cs typeface="VIC SemiBold"/>
                </a:rPr>
                <a:t>as</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far</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as</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possible,</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meet</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set</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of</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solution</a:t>
              </a:r>
              <a:r>
                <a:rPr kumimoji="0" sz="1400" b="1" i="0" u="none" strike="noStrike" kern="0" cap="none" spc="7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requirements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26" name="object 28">
              <a:extLst>
                <a:ext uri="{FF2B5EF4-FFF2-40B4-BE49-F238E27FC236}">
                  <a16:creationId xmlns:a16="http://schemas.microsoft.com/office/drawing/2014/main" id="{D4CF325E-B9A1-47CD-2192-2360379EB5FA}"/>
                </a:ext>
              </a:extLst>
            </p:cNvPr>
            <p:cNvGrpSpPr/>
            <p:nvPr/>
          </p:nvGrpSpPr>
          <p:grpSpPr>
            <a:xfrm>
              <a:off x="1255088" y="4831550"/>
              <a:ext cx="935351" cy="588645"/>
              <a:chOff x="1255088" y="4831550"/>
              <a:chExt cx="935351" cy="588645"/>
            </a:xfrm>
          </p:grpSpPr>
          <p:sp>
            <p:nvSpPr>
              <p:cNvPr id="46" name="object 29">
                <a:extLst>
                  <a:ext uri="{FF2B5EF4-FFF2-40B4-BE49-F238E27FC236}">
                    <a16:creationId xmlns:a16="http://schemas.microsoft.com/office/drawing/2014/main" id="{D7996F21-0D9C-3B7D-3F98-BDF0428C399C}"/>
                  </a:ext>
                </a:extLst>
              </p:cNvPr>
              <p:cNvSpPr/>
              <p:nvPr/>
            </p:nvSpPr>
            <p:spPr>
              <a:xfrm>
                <a:off x="1319220" y="4831550"/>
                <a:ext cx="871219" cy="588645"/>
              </a:xfrm>
              <a:custGeom>
                <a:avLst/>
                <a:gdLst/>
                <a:ahLst/>
                <a:cxnLst/>
                <a:rect l="l" t="t" r="r" b="b"/>
                <a:pathLst>
                  <a:path w="871219" h="588645">
                    <a:moveTo>
                      <a:pt x="730732" y="0"/>
                    </a:moveTo>
                    <a:lnTo>
                      <a:pt x="0" y="0"/>
                    </a:lnTo>
                    <a:lnTo>
                      <a:pt x="0" y="588543"/>
                    </a:lnTo>
                    <a:lnTo>
                      <a:pt x="729195" y="588149"/>
                    </a:lnTo>
                    <a:lnTo>
                      <a:pt x="870712" y="292455"/>
                    </a:lnTo>
                    <a:lnTo>
                      <a:pt x="7307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30">
                <a:extLst>
                  <a:ext uri="{FF2B5EF4-FFF2-40B4-BE49-F238E27FC236}">
                    <a16:creationId xmlns:a16="http://schemas.microsoft.com/office/drawing/2014/main" id="{60217025-8373-2100-9324-5A799BA6C763}"/>
                  </a:ext>
                </a:extLst>
              </p:cNvPr>
              <p:cNvSpPr/>
              <p:nvPr/>
            </p:nvSpPr>
            <p:spPr>
              <a:xfrm>
                <a:off x="1255088" y="4831550"/>
                <a:ext cx="871219" cy="588645"/>
              </a:xfrm>
              <a:custGeom>
                <a:avLst/>
                <a:gdLst/>
                <a:ahLst/>
                <a:cxnLst/>
                <a:rect l="l" t="t" r="r" b="b"/>
                <a:pathLst>
                  <a:path w="871219" h="588645">
                    <a:moveTo>
                      <a:pt x="730732" y="0"/>
                    </a:moveTo>
                    <a:lnTo>
                      <a:pt x="0" y="0"/>
                    </a:lnTo>
                    <a:lnTo>
                      <a:pt x="0" y="588543"/>
                    </a:lnTo>
                    <a:lnTo>
                      <a:pt x="729195" y="588149"/>
                    </a:lnTo>
                    <a:lnTo>
                      <a:pt x="870712" y="292455"/>
                    </a:lnTo>
                    <a:lnTo>
                      <a:pt x="730732" y="0"/>
                    </a:lnTo>
                    <a:close/>
                  </a:path>
                </a:pathLst>
              </a:custGeom>
              <a:solidFill>
                <a:srgbClr val="1E1F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31">
              <a:extLst>
                <a:ext uri="{FF2B5EF4-FFF2-40B4-BE49-F238E27FC236}">
                  <a16:creationId xmlns:a16="http://schemas.microsoft.com/office/drawing/2014/main" id="{CC6A5A92-68EE-1214-223F-839E1808D42F}"/>
                </a:ext>
              </a:extLst>
            </p:cNvPr>
            <p:cNvSpPr txBox="1"/>
            <p:nvPr/>
          </p:nvSpPr>
          <p:spPr>
            <a:xfrm>
              <a:off x="1614921" y="4971628"/>
              <a:ext cx="135255"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4</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28" name="object 32">
              <a:extLst>
                <a:ext uri="{FF2B5EF4-FFF2-40B4-BE49-F238E27FC236}">
                  <a16:creationId xmlns:a16="http://schemas.microsoft.com/office/drawing/2014/main" id="{CE049554-4532-3458-2F92-7EF2EA6A2FC2}"/>
                </a:ext>
              </a:extLst>
            </p:cNvPr>
            <p:cNvGrpSpPr/>
            <p:nvPr/>
          </p:nvGrpSpPr>
          <p:grpSpPr>
            <a:xfrm>
              <a:off x="1255091" y="5619705"/>
              <a:ext cx="9725321" cy="588645"/>
              <a:chOff x="1255091" y="5619705"/>
              <a:chExt cx="9725321" cy="588645"/>
            </a:xfrm>
          </p:grpSpPr>
          <p:sp>
            <p:nvSpPr>
              <p:cNvPr id="44" name="object 33">
                <a:extLst>
                  <a:ext uri="{FF2B5EF4-FFF2-40B4-BE49-F238E27FC236}">
                    <a16:creationId xmlns:a16="http://schemas.microsoft.com/office/drawing/2014/main" id="{725C4AE9-5C74-7019-E9C2-07AE1E44CB5C}"/>
                  </a:ext>
                </a:extLst>
              </p:cNvPr>
              <p:cNvSpPr/>
              <p:nvPr/>
            </p:nvSpPr>
            <p:spPr>
              <a:xfrm>
                <a:off x="5181592" y="5619705"/>
                <a:ext cx="5798820" cy="588645"/>
              </a:xfrm>
              <a:custGeom>
                <a:avLst/>
                <a:gdLst/>
                <a:ahLst/>
                <a:cxnLst/>
                <a:rect l="l" t="t" r="r" b="b"/>
                <a:pathLst>
                  <a:path w="5798820" h="588645">
                    <a:moveTo>
                      <a:pt x="5795746" y="0"/>
                    </a:moveTo>
                    <a:lnTo>
                      <a:pt x="0" y="0"/>
                    </a:lnTo>
                    <a:lnTo>
                      <a:pt x="0" y="588543"/>
                    </a:lnTo>
                    <a:lnTo>
                      <a:pt x="5795746" y="584835"/>
                    </a:lnTo>
                    <a:lnTo>
                      <a:pt x="5798604" y="296405"/>
                    </a:lnTo>
                    <a:lnTo>
                      <a:pt x="5795746" y="0"/>
                    </a:lnTo>
                    <a:close/>
                  </a:path>
                </a:pathLst>
              </a:custGeom>
              <a:solidFill>
                <a:srgbClr val="D19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34">
                <a:extLst>
                  <a:ext uri="{FF2B5EF4-FFF2-40B4-BE49-F238E27FC236}">
                    <a16:creationId xmlns:a16="http://schemas.microsoft.com/office/drawing/2014/main" id="{021CAB93-8659-C77C-A593-385974D033BC}"/>
                  </a:ext>
                </a:extLst>
              </p:cNvPr>
              <p:cNvSpPr/>
              <p:nvPr/>
            </p:nvSpPr>
            <p:spPr>
              <a:xfrm>
                <a:off x="1255091" y="5619705"/>
                <a:ext cx="4071620" cy="588645"/>
              </a:xfrm>
              <a:custGeom>
                <a:avLst/>
                <a:gdLst/>
                <a:ahLst/>
                <a:cxnLst/>
                <a:rect l="l" t="t" r="r" b="b"/>
                <a:pathLst>
                  <a:path w="4071620" h="588645">
                    <a:moveTo>
                      <a:pt x="3931526" y="0"/>
                    </a:moveTo>
                    <a:lnTo>
                      <a:pt x="0" y="0"/>
                    </a:lnTo>
                    <a:lnTo>
                      <a:pt x="0" y="588543"/>
                    </a:lnTo>
                    <a:lnTo>
                      <a:pt x="3931526" y="584835"/>
                    </a:lnTo>
                    <a:lnTo>
                      <a:pt x="4071505" y="292455"/>
                    </a:lnTo>
                    <a:lnTo>
                      <a:pt x="3931526" y="0"/>
                    </a:lnTo>
                    <a:close/>
                  </a:path>
                </a:pathLst>
              </a:custGeom>
              <a:solidFill>
                <a:srgbClr val="003A5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 name="object 35">
              <a:extLst>
                <a:ext uri="{FF2B5EF4-FFF2-40B4-BE49-F238E27FC236}">
                  <a16:creationId xmlns:a16="http://schemas.microsoft.com/office/drawing/2014/main" id="{31E412FE-8AA1-C313-B57E-E01EE7075508}"/>
                </a:ext>
              </a:extLst>
            </p:cNvPr>
            <p:cNvSpPr txBox="1"/>
            <p:nvPr/>
          </p:nvSpPr>
          <p:spPr>
            <a:xfrm>
              <a:off x="2504219" y="5782555"/>
              <a:ext cx="1694814"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Problem</a:t>
              </a:r>
              <a:r>
                <a:rPr kumimoji="0" sz="1400" b="1" i="0" u="none" strike="noStrike" kern="0" cap="none" spc="120"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outcomes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30" name="object 36">
              <a:extLst>
                <a:ext uri="{FF2B5EF4-FFF2-40B4-BE49-F238E27FC236}">
                  <a16:creationId xmlns:a16="http://schemas.microsoft.com/office/drawing/2014/main" id="{9615FABE-C7F9-7936-4CF7-E0B91FF9FFCA}"/>
                </a:ext>
              </a:extLst>
            </p:cNvPr>
            <p:cNvSpPr txBox="1"/>
            <p:nvPr/>
          </p:nvSpPr>
          <p:spPr>
            <a:xfrm>
              <a:off x="5614118" y="5680142"/>
              <a:ext cx="4797425" cy="44704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defTabSz="914400" eaLnBrk="1" fontAlgn="auto" latinLnBrk="0" hangingPunct="1">
                <a:lnSpc>
                  <a:spcPts val="1639"/>
                </a:lnSpc>
                <a:spcBef>
                  <a:spcPts val="18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8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leader</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gains</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agreement</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on</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how</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to</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monitor</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25" normalizeH="0" baseline="0" noProof="0" dirty="0">
                  <a:ln>
                    <a:noFill/>
                  </a:ln>
                  <a:solidFill>
                    <a:srgbClr val="FFFFFF"/>
                  </a:solidFill>
                  <a:effectLst/>
                  <a:uLnTx/>
                  <a:uFillTx/>
                  <a:latin typeface="VIC SemiBold"/>
                  <a:cs typeface="VIC SemiBold"/>
                </a:rPr>
                <a:t>the </a:t>
              </a:r>
              <a:r>
                <a:rPr kumimoji="0" sz="1400" b="1" i="0" u="none" strike="noStrike" kern="0" cap="none" spc="0" normalizeH="0" baseline="0" noProof="0" dirty="0">
                  <a:ln>
                    <a:noFill/>
                  </a:ln>
                  <a:solidFill>
                    <a:srgbClr val="FFFFFF"/>
                  </a:solidFill>
                  <a:effectLst/>
                  <a:uLnTx/>
                  <a:uFillTx/>
                  <a:latin typeface="VIC SemiBold"/>
                  <a:cs typeface="VIC SemiBold"/>
                </a:rPr>
                <a:t>implementation</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and</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impact</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of</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solution</a:t>
              </a:r>
              <a:r>
                <a:rPr kumimoji="0" sz="1400" b="1" i="0" u="none" strike="noStrike" kern="0" cap="none" spc="10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strategies</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31" name="object 37">
              <a:extLst>
                <a:ext uri="{FF2B5EF4-FFF2-40B4-BE49-F238E27FC236}">
                  <a16:creationId xmlns:a16="http://schemas.microsoft.com/office/drawing/2014/main" id="{5ABEE36B-2E55-9775-6732-0286CE103BFF}"/>
                </a:ext>
              </a:extLst>
            </p:cNvPr>
            <p:cNvGrpSpPr/>
            <p:nvPr/>
          </p:nvGrpSpPr>
          <p:grpSpPr>
            <a:xfrm>
              <a:off x="1255088" y="5619644"/>
              <a:ext cx="935351" cy="588645"/>
              <a:chOff x="1255088" y="5619644"/>
              <a:chExt cx="935351" cy="588645"/>
            </a:xfrm>
          </p:grpSpPr>
          <p:sp>
            <p:nvSpPr>
              <p:cNvPr id="42" name="object 38">
                <a:extLst>
                  <a:ext uri="{FF2B5EF4-FFF2-40B4-BE49-F238E27FC236}">
                    <a16:creationId xmlns:a16="http://schemas.microsoft.com/office/drawing/2014/main" id="{9CA928A0-2C16-8ADA-3CC5-1098BD68AF8A}"/>
                  </a:ext>
                </a:extLst>
              </p:cNvPr>
              <p:cNvSpPr/>
              <p:nvPr/>
            </p:nvSpPr>
            <p:spPr>
              <a:xfrm>
                <a:off x="1319220" y="5619644"/>
                <a:ext cx="871219" cy="588645"/>
              </a:xfrm>
              <a:custGeom>
                <a:avLst/>
                <a:gdLst/>
                <a:ahLst/>
                <a:cxnLst/>
                <a:rect l="l" t="t" r="r" b="b"/>
                <a:pathLst>
                  <a:path w="871219" h="588645">
                    <a:moveTo>
                      <a:pt x="730732" y="0"/>
                    </a:moveTo>
                    <a:lnTo>
                      <a:pt x="0" y="0"/>
                    </a:lnTo>
                    <a:lnTo>
                      <a:pt x="0" y="588543"/>
                    </a:lnTo>
                    <a:lnTo>
                      <a:pt x="729157" y="588200"/>
                    </a:lnTo>
                    <a:lnTo>
                      <a:pt x="870712" y="292455"/>
                    </a:lnTo>
                    <a:lnTo>
                      <a:pt x="7307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39">
                <a:extLst>
                  <a:ext uri="{FF2B5EF4-FFF2-40B4-BE49-F238E27FC236}">
                    <a16:creationId xmlns:a16="http://schemas.microsoft.com/office/drawing/2014/main" id="{F49A294D-F111-71ED-E1BC-71A06385A0FB}"/>
                  </a:ext>
                </a:extLst>
              </p:cNvPr>
              <p:cNvSpPr/>
              <p:nvPr/>
            </p:nvSpPr>
            <p:spPr>
              <a:xfrm>
                <a:off x="1255088" y="5619644"/>
                <a:ext cx="871219" cy="588645"/>
              </a:xfrm>
              <a:custGeom>
                <a:avLst/>
                <a:gdLst/>
                <a:ahLst/>
                <a:cxnLst/>
                <a:rect l="l" t="t" r="r" b="b"/>
                <a:pathLst>
                  <a:path w="871219" h="588645">
                    <a:moveTo>
                      <a:pt x="730732" y="0"/>
                    </a:moveTo>
                    <a:lnTo>
                      <a:pt x="0" y="0"/>
                    </a:lnTo>
                    <a:lnTo>
                      <a:pt x="0" y="588543"/>
                    </a:lnTo>
                    <a:lnTo>
                      <a:pt x="729157" y="588200"/>
                    </a:lnTo>
                    <a:lnTo>
                      <a:pt x="870712" y="292455"/>
                    </a:lnTo>
                    <a:lnTo>
                      <a:pt x="730732" y="0"/>
                    </a:lnTo>
                    <a:close/>
                  </a:path>
                </a:pathLst>
              </a:custGeom>
              <a:solidFill>
                <a:srgbClr val="1E1F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40">
              <a:extLst>
                <a:ext uri="{FF2B5EF4-FFF2-40B4-BE49-F238E27FC236}">
                  <a16:creationId xmlns:a16="http://schemas.microsoft.com/office/drawing/2014/main" id="{2402B45F-2CE1-9BCE-2619-4CFDC75A96F8}"/>
                </a:ext>
              </a:extLst>
            </p:cNvPr>
            <p:cNvSpPr txBox="1"/>
            <p:nvPr/>
          </p:nvSpPr>
          <p:spPr>
            <a:xfrm>
              <a:off x="1614921" y="5779151"/>
              <a:ext cx="12446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5</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33" name="object 41">
              <a:extLst>
                <a:ext uri="{FF2B5EF4-FFF2-40B4-BE49-F238E27FC236}">
                  <a16:creationId xmlns:a16="http://schemas.microsoft.com/office/drawing/2014/main" id="{58BFC791-5EC7-4C68-04B4-822203734913}"/>
                </a:ext>
              </a:extLst>
            </p:cNvPr>
            <p:cNvGrpSpPr/>
            <p:nvPr/>
          </p:nvGrpSpPr>
          <p:grpSpPr>
            <a:xfrm>
              <a:off x="1255091" y="2467187"/>
              <a:ext cx="9722781" cy="588645"/>
              <a:chOff x="1255091" y="2467187"/>
              <a:chExt cx="9722781" cy="588645"/>
            </a:xfrm>
          </p:grpSpPr>
          <p:sp>
            <p:nvSpPr>
              <p:cNvPr id="40" name="object 42">
                <a:extLst>
                  <a:ext uri="{FF2B5EF4-FFF2-40B4-BE49-F238E27FC236}">
                    <a16:creationId xmlns:a16="http://schemas.microsoft.com/office/drawing/2014/main" id="{9B3B5F4B-5D85-DAD7-4E52-D375C9A9D173}"/>
                  </a:ext>
                </a:extLst>
              </p:cNvPr>
              <p:cNvSpPr/>
              <p:nvPr/>
            </p:nvSpPr>
            <p:spPr>
              <a:xfrm>
                <a:off x="5181592" y="2467187"/>
                <a:ext cx="5796280" cy="588645"/>
              </a:xfrm>
              <a:custGeom>
                <a:avLst/>
                <a:gdLst/>
                <a:ahLst/>
                <a:cxnLst/>
                <a:rect l="l" t="t" r="r" b="b"/>
                <a:pathLst>
                  <a:path w="5796280" h="588644">
                    <a:moveTo>
                      <a:pt x="5795746" y="0"/>
                    </a:moveTo>
                    <a:lnTo>
                      <a:pt x="0" y="0"/>
                    </a:lnTo>
                    <a:lnTo>
                      <a:pt x="0" y="588543"/>
                    </a:lnTo>
                    <a:lnTo>
                      <a:pt x="5795746" y="584835"/>
                    </a:lnTo>
                    <a:lnTo>
                      <a:pt x="5795111" y="300774"/>
                    </a:lnTo>
                    <a:lnTo>
                      <a:pt x="5795746" y="0"/>
                    </a:lnTo>
                    <a:close/>
                  </a:path>
                </a:pathLst>
              </a:custGeom>
              <a:solidFill>
                <a:srgbClr val="D19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3">
                <a:extLst>
                  <a:ext uri="{FF2B5EF4-FFF2-40B4-BE49-F238E27FC236}">
                    <a16:creationId xmlns:a16="http://schemas.microsoft.com/office/drawing/2014/main" id="{1E9666E3-93DD-901D-78BC-F3EBF8E53912}"/>
                  </a:ext>
                </a:extLst>
              </p:cNvPr>
              <p:cNvSpPr/>
              <p:nvPr/>
            </p:nvSpPr>
            <p:spPr>
              <a:xfrm>
                <a:off x="1255091" y="2467187"/>
                <a:ext cx="4071620" cy="588645"/>
              </a:xfrm>
              <a:custGeom>
                <a:avLst/>
                <a:gdLst/>
                <a:ahLst/>
                <a:cxnLst/>
                <a:rect l="l" t="t" r="r" b="b"/>
                <a:pathLst>
                  <a:path w="4071620" h="588644">
                    <a:moveTo>
                      <a:pt x="3931526" y="0"/>
                    </a:moveTo>
                    <a:lnTo>
                      <a:pt x="0" y="0"/>
                    </a:lnTo>
                    <a:lnTo>
                      <a:pt x="0" y="588543"/>
                    </a:lnTo>
                    <a:lnTo>
                      <a:pt x="3931526" y="584835"/>
                    </a:lnTo>
                    <a:lnTo>
                      <a:pt x="4071505" y="292455"/>
                    </a:lnTo>
                    <a:lnTo>
                      <a:pt x="3931526" y="0"/>
                    </a:lnTo>
                    <a:close/>
                  </a:path>
                </a:pathLst>
              </a:custGeom>
              <a:solidFill>
                <a:srgbClr val="003A5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object 44">
              <a:extLst>
                <a:ext uri="{FF2B5EF4-FFF2-40B4-BE49-F238E27FC236}">
                  <a16:creationId xmlns:a16="http://schemas.microsoft.com/office/drawing/2014/main" id="{FB9E8B5E-E6B6-0C8F-E523-70997910A525}"/>
                </a:ext>
              </a:extLst>
            </p:cNvPr>
            <p:cNvSpPr txBox="1"/>
            <p:nvPr/>
          </p:nvSpPr>
          <p:spPr>
            <a:xfrm>
              <a:off x="2507742" y="2630040"/>
              <a:ext cx="2021839"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Problem</a:t>
              </a:r>
              <a:r>
                <a:rPr kumimoji="0" sz="1400" b="1" i="0" u="none" strike="noStrike" kern="0" cap="none" spc="110"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identification</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sp>
          <p:nvSpPr>
            <p:cNvPr id="35" name="object 45">
              <a:extLst>
                <a:ext uri="{FF2B5EF4-FFF2-40B4-BE49-F238E27FC236}">
                  <a16:creationId xmlns:a16="http://schemas.microsoft.com/office/drawing/2014/main" id="{EF65BEC5-5AC4-7BDD-6B73-21F1907F4DF4}"/>
                </a:ext>
              </a:extLst>
            </p:cNvPr>
            <p:cNvSpPr txBox="1"/>
            <p:nvPr/>
          </p:nvSpPr>
          <p:spPr>
            <a:xfrm>
              <a:off x="5614085" y="2527627"/>
              <a:ext cx="4639945" cy="44704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defTabSz="914400" eaLnBrk="1" fontAlgn="auto" latinLnBrk="0" hangingPunct="1">
                <a:lnSpc>
                  <a:spcPts val="1639"/>
                </a:lnSpc>
                <a:spcBef>
                  <a:spcPts val="185"/>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The</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leader</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gains</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agreement</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that</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a</a:t>
              </a:r>
              <a:r>
                <a:rPr kumimoji="0" sz="1400" b="1" i="0" u="none" strike="noStrike" kern="0" cap="none" spc="9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specific</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practice </a:t>
              </a:r>
              <a:r>
                <a:rPr kumimoji="0" sz="1400" b="1" i="0" u="none" strike="noStrike" kern="0" cap="none" spc="0" normalizeH="0" baseline="0" noProof="0" dirty="0">
                  <a:ln>
                    <a:noFill/>
                  </a:ln>
                  <a:solidFill>
                    <a:srgbClr val="FFFFFF"/>
                  </a:solidFill>
                  <a:effectLst/>
                  <a:uLnTx/>
                  <a:uFillTx/>
                  <a:latin typeface="VIC SemiBold"/>
                  <a:cs typeface="VIC SemiBold"/>
                </a:rPr>
                <a:t>or</a:t>
              </a:r>
              <a:r>
                <a:rPr kumimoji="0" sz="1400" b="1" i="0" u="none" strike="noStrike" kern="0" cap="none" spc="8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student</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outcome</a:t>
              </a:r>
              <a:r>
                <a:rPr kumimoji="0" sz="1400" b="1" i="0" u="none" strike="noStrike" kern="0" cap="none" spc="80" normalizeH="0" baseline="0" noProof="0" dirty="0">
                  <a:ln>
                    <a:noFill/>
                  </a:ln>
                  <a:solidFill>
                    <a:srgbClr val="FFFFFF"/>
                  </a:solidFill>
                  <a:effectLst/>
                  <a:uLnTx/>
                  <a:uFillTx/>
                  <a:latin typeface="VIC SemiBold"/>
                  <a:cs typeface="VIC SemiBold"/>
                </a:rPr>
                <a:t> </a:t>
              </a:r>
              <a:r>
                <a:rPr kumimoji="0" sz="1400" b="1" i="0" u="none" strike="noStrike" kern="0" cap="none" spc="0" normalizeH="0" baseline="0" noProof="0" dirty="0">
                  <a:ln>
                    <a:noFill/>
                  </a:ln>
                  <a:solidFill>
                    <a:srgbClr val="FFFFFF"/>
                  </a:solidFill>
                  <a:effectLst/>
                  <a:uLnTx/>
                  <a:uFillTx/>
                  <a:latin typeface="VIC SemiBold"/>
                  <a:cs typeface="VIC SemiBold"/>
                </a:rPr>
                <a:t>is</a:t>
              </a:r>
              <a:r>
                <a:rPr kumimoji="0" sz="1400" b="1" i="0" u="none" strike="noStrike" kern="0" cap="none" spc="85" normalizeH="0" baseline="0" noProof="0" dirty="0">
                  <a:ln>
                    <a:noFill/>
                  </a:ln>
                  <a:solidFill>
                    <a:srgbClr val="FFFFFF"/>
                  </a:solidFill>
                  <a:effectLst/>
                  <a:uLnTx/>
                  <a:uFillTx/>
                  <a:latin typeface="VIC SemiBold"/>
                  <a:cs typeface="VIC SemiBold"/>
                </a:rPr>
                <a:t> </a:t>
              </a:r>
              <a:r>
                <a:rPr kumimoji="0" sz="1400" b="1" i="0" u="none" strike="noStrike" kern="0" cap="none" spc="-10" normalizeH="0" baseline="0" noProof="0" dirty="0">
                  <a:ln>
                    <a:noFill/>
                  </a:ln>
                  <a:solidFill>
                    <a:srgbClr val="FFFFFF"/>
                  </a:solidFill>
                  <a:effectLst/>
                  <a:uLnTx/>
                  <a:uFillTx/>
                  <a:latin typeface="VIC SemiBold"/>
                  <a:cs typeface="VIC SemiBold"/>
                </a:rPr>
                <a:t>problematic</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nvGrpSpPr>
            <p:cNvPr id="36" name="object 46">
              <a:extLst>
                <a:ext uri="{FF2B5EF4-FFF2-40B4-BE49-F238E27FC236}">
                  <a16:creationId xmlns:a16="http://schemas.microsoft.com/office/drawing/2014/main" id="{9788943B-6714-5144-2AC3-DB6E91411C03}"/>
                </a:ext>
              </a:extLst>
            </p:cNvPr>
            <p:cNvGrpSpPr/>
            <p:nvPr/>
          </p:nvGrpSpPr>
          <p:grpSpPr>
            <a:xfrm>
              <a:off x="1255080" y="2467187"/>
              <a:ext cx="935350" cy="588645"/>
              <a:chOff x="1255080" y="2467187"/>
              <a:chExt cx="935350" cy="588645"/>
            </a:xfrm>
          </p:grpSpPr>
          <p:sp>
            <p:nvSpPr>
              <p:cNvPr id="38" name="object 47">
                <a:extLst>
                  <a:ext uri="{FF2B5EF4-FFF2-40B4-BE49-F238E27FC236}">
                    <a16:creationId xmlns:a16="http://schemas.microsoft.com/office/drawing/2014/main" id="{15E8CE43-90CE-CE84-52C7-C35C2E979C88}"/>
                  </a:ext>
                </a:extLst>
              </p:cNvPr>
              <p:cNvSpPr/>
              <p:nvPr/>
            </p:nvSpPr>
            <p:spPr>
              <a:xfrm>
                <a:off x="1319211" y="2467187"/>
                <a:ext cx="871219" cy="588645"/>
              </a:xfrm>
              <a:custGeom>
                <a:avLst/>
                <a:gdLst/>
                <a:ahLst/>
                <a:cxnLst/>
                <a:rect l="l" t="t" r="r" b="b"/>
                <a:pathLst>
                  <a:path w="871219" h="588644">
                    <a:moveTo>
                      <a:pt x="730732" y="0"/>
                    </a:moveTo>
                    <a:lnTo>
                      <a:pt x="0" y="0"/>
                    </a:lnTo>
                    <a:lnTo>
                      <a:pt x="0" y="588543"/>
                    </a:lnTo>
                    <a:lnTo>
                      <a:pt x="729589" y="588124"/>
                    </a:lnTo>
                    <a:lnTo>
                      <a:pt x="870712" y="292455"/>
                    </a:lnTo>
                    <a:lnTo>
                      <a:pt x="7307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48">
                <a:extLst>
                  <a:ext uri="{FF2B5EF4-FFF2-40B4-BE49-F238E27FC236}">
                    <a16:creationId xmlns:a16="http://schemas.microsoft.com/office/drawing/2014/main" id="{BAFBC575-B7BD-0888-A136-888ABD528DD9}"/>
                  </a:ext>
                </a:extLst>
              </p:cNvPr>
              <p:cNvSpPr/>
              <p:nvPr/>
            </p:nvSpPr>
            <p:spPr>
              <a:xfrm>
                <a:off x="1255080" y="2467187"/>
                <a:ext cx="871219" cy="588645"/>
              </a:xfrm>
              <a:custGeom>
                <a:avLst/>
                <a:gdLst/>
                <a:ahLst/>
                <a:cxnLst/>
                <a:rect l="l" t="t" r="r" b="b"/>
                <a:pathLst>
                  <a:path w="871219" h="588644">
                    <a:moveTo>
                      <a:pt x="730732" y="0"/>
                    </a:moveTo>
                    <a:lnTo>
                      <a:pt x="0" y="0"/>
                    </a:lnTo>
                    <a:lnTo>
                      <a:pt x="0" y="588543"/>
                    </a:lnTo>
                    <a:lnTo>
                      <a:pt x="729589" y="588124"/>
                    </a:lnTo>
                    <a:lnTo>
                      <a:pt x="870712" y="292455"/>
                    </a:lnTo>
                    <a:lnTo>
                      <a:pt x="730732" y="0"/>
                    </a:lnTo>
                    <a:close/>
                  </a:path>
                </a:pathLst>
              </a:custGeom>
              <a:solidFill>
                <a:srgbClr val="1E1F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 name="object 49">
              <a:extLst>
                <a:ext uri="{FF2B5EF4-FFF2-40B4-BE49-F238E27FC236}">
                  <a16:creationId xmlns:a16="http://schemas.microsoft.com/office/drawing/2014/main" id="{C0416490-833A-AAAC-8D11-1036D3584EB2}"/>
                </a:ext>
              </a:extLst>
            </p:cNvPr>
            <p:cNvSpPr txBox="1"/>
            <p:nvPr/>
          </p:nvSpPr>
          <p:spPr>
            <a:xfrm>
              <a:off x="1614921" y="2630040"/>
              <a:ext cx="9144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VIC SemiBold"/>
                  <a:cs typeface="VIC SemiBold"/>
                </a:rPr>
                <a:t>1</a:t>
              </a:r>
              <a:endParaRPr kumimoji="0" sz="1400" b="0" i="0" u="none" strike="noStrike" kern="0" cap="none" spc="0" normalizeH="0" baseline="0" noProof="0">
                <a:ln>
                  <a:noFill/>
                </a:ln>
                <a:solidFill>
                  <a:sysClr val="windowText" lastClr="000000"/>
                </a:solidFill>
                <a:effectLst/>
                <a:uLnTx/>
                <a:uFillTx/>
                <a:latin typeface="VIC SemiBold"/>
                <a:cs typeface="VIC SemiBold"/>
              </a:endParaRPr>
            </a:p>
          </p:txBody>
        </p:sp>
      </p:grpSp>
    </p:spTree>
    <p:extLst>
      <p:ext uri="{BB962C8B-B14F-4D97-AF65-F5344CB8AC3E}">
        <p14:creationId xmlns:p14="http://schemas.microsoft.com/office/powerpoint/2010/main" val="285691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7" y="2741735"/>
            <a:ext cx="9556457" cy="2048467"/>
          </a:xfrm>
        </p:spPr>
        <p:txBody>
          <a:bodyPr/>
          <a:lstStyle/>
          <a:p>
            <a:r>
              <a:rPr lang="en-AU" b="0" i="0" u="none" strike="noStrike" dirty="0">
                <a:solidFill>
                  <a:srgbClr val="1E1F28"/>
                </a:solidFill>
                <a:effectLst/>
              </a:rPr>
              <a:t>This capability is about the relational work of leadership</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It is applicable to every interaction</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Trust is built while doing the work together.</a:t>
            </a:r>
          </a:p>
          <a:p>
            <a:pPr indent="0">
              <a:buNone/>
            </a:pPr>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a:p>
            <a:endParaRPr lang="en-AU" b="0" i="0" u="none" strike="noStrike" dirty="0">
              <a:solidFill>
                <a:srgbClr val="1E1F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a:xfrm>
            <a:off x="858078" y="537696"/>
            <a:ext cx="5403022" cy="495973"/>
          </a:xfrm>
        </p:spPr>
        <p:txBody>
          <a:bodyPr>
            <a:normAutofit fontScale="90000"/>
          </a:bodyPr>
          <a:lstStyle/>
          <a:p>
            <a:r>
              <a:rPr lang="en-AU" dirty="0"/>
              <a:t>Building relational trust</a:t>
            </a:r>
            <a:endParaRPr lang="en-US" dirty="0"/>
          </a:p>
        </p:txBody>
      </p:sp>
      <p:pic>
        <p:nvPicPr>
          <p:cNvPr id="6" name="Picture 5">
            <a:extLst>
              <a:ext uri="{FF2B5EF4-FFF2-40B4-BE49-F238E27FC236}">
                <a16:creationId xmlns:a16="http://schemas.microsoft.com/office/drawing/2014/main" id="{EC19F4BE-3F67-1DE4-C5D2-A81E2E78AAFD}"/>
              </a:ext>
            </a:extLst>
          </p:cNvPr>
          <p:cNvPicPr>
            <a:picLocks noChangeAspect="1"/>
          </p:cNvPicPr>
          <p:nvPr/>
        </p:nvPicPr>
        <p:blipFill>
          <a:blip r:embed="rId3"/>
          <a:stretch>
            <a:fillRect/>
          </a:stretch>
        </p:blipFill>
        <p:spPr>
          <a:xfrm>
            <a:off x="9704832" y="2364516"/>
            <a:ext cx="1916071" cy="2128968"/>
          </a:xfrm>
          <a:prstGeom prst="rect">
            <a:avLst/>
          </a:prstGeom>
        </p:spPr>
      </p:pic>
    </p:spTree>
    <p:extLst>
      <p:ext uri="{BB962C8B-B14F-4D97-AF65-F5344CB8AC3E}">
        <p14:creationId xmlns:p14="http://schemas.microsoft.com/office/powerpoint/2010/main" val="251707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F9C39-EA42-04DC-F2EF-1887CD21917D}"/>
              </a:ext>
            </a:extLst>
          </p:cNvPr>
          <p:cNvSpPr>
            <a:spLocks noGrp="1"/>
          </p:cNvSpPr>
          <p:nvPr>
            <p:ph type="title"/>
          </p:nvPr>
        </p:nvSpPr>
        <p:spPr>
          <a:xfrm>
            <a:off x="858078" y="537696"/>
            <a:ext cx="8026040" cy="495973"/>
          </a:xfrm>
        </p:spPr>
        <p:txBody>
          <a:bodyPr>
            <a:normAutofit fontScale="90000"/>
          </a:bodyPr>
          <a:lstStyle/>
          <a:p>
            <a:r>
              <a:rPr lang="en-AU" dirty="0"/>
              <a:t>A model of trust</a:t>
            </a:r>
          </a:p>
        </p:txBody>
      </p:sp>
      <p:pic>
        <p:nvPicPr>
          <p:cNvPr id="7" name="Picture 6" descr="A model of trust - Academy Leadership Excellence Framework">
            <a:extLst>
              <a:ext uri="{FF2B5EF4-FFF2-40B4-BE49-F238E27FC236}">
                <a16:creationId xmlns:a16="http://schemas.microsoft.com/office/drawing/2014/main" id="{DEF83798-D006-280F-C4CF-92FC9F39CEE3}"/>
              </a:ext>
            </a:extLst>
          </p:cNvPr>
          <p:cNvPicPr>
            <a:picLocks noChangeAspect="1"/>
          </p:cNvPicPr>
          <p:nvPr/>
        </p:nvPicPr>
        <p:blipFill>
          <a:blip r:embed="rId2"/>
          <a:stretch>
            <a:fillRect/>
          </a:stretch>
        </p:blipFill>
        <p:spPr>
          <a:xfrm>
            <a:off x="782286" y="1819175"/>
            <a:ext cx="10894808" cy="4774130"/>
          </a:xfrm>
          <a:prstGeom prst="rect">
            <a:avLst/>
          </a:prstGeom>
        </p:spPr>
      </p:pic>
    </p:spTree>
    <p:extLst>
      <p:ext uri="{BB962C8B-B14F-4D97-AF65-F5344CB8AC3E}">
        <p14:creationId xmlns:p14="http://schemas.microsoft.com/office/powerpoint/2010/main" val="179158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F9C39-EA42-04DC-F2EF-1887CD21917D}"/>
              </a:ext>
            </a:extLst>
          </p:cNvPr>
          <p:cNvSpPr>
            <a:spLocks noGrp="1"/>
          </p:cNvSpPr>
          <p:nvPr>
            <p:ph type="title"/>
          </p:nvPr>
        </p:nvSpPr>
        <p:spPr>
          <a:xfrm>
            <a:off x="858078" y="537696"/>
            <a:ext cx="8026040" cy="495973"/>
          </a:xfrm>
        </p:spPr>
        <p:txBody>
          <a:bodyPr>
            <a:normAutofit fontScale="90000"/>
          </a:bodyPr>
          <a:lstStyle/>
          <a:p>
            <a:r>
              <a:rPr lang="en-AU" dirty="0"/>
              <a:t>Determinants of trust</a:t>
            </a:r>
          </a:p>
        </p:txBody>
      </p:sp>
      <p:grpSp>
        <p:nvGrpSpPr>
          <p:cNvPr id="2" name="Group 1">
            <a:extLst>
              <a:ext uri="{FF2B5EF4-FFF2-40B4-BE49-F238E27FC236}">
                <a16:creationId xmlns:a16="http://schemas.microsoft.com/office/drawing/2014/main" id="{9A719060-94FF-57D7-052E-80837B1AC325}"/>
              </a:ext>
            </a:extLst>
          </p:cNvPr>
          <p:cNvGrpSpPr/>
          <p:nvPr/>
        </p:nvGrpSpPr>
        <p:grpSpPr>
          <a:xfrm>
            <a:off x="1927566" y="1787583"/>
            <a:ext cx="9470057" cy="4670766"/>
            <a:chOff x="772581" y="469984"/>
            <a:chExt cx="11295014" cy="5570860"/>
          </a:xfrm>
        </p:grpSpPr>
        <p:sp>
          <p:nvSpPr>
            <p:cNvPr id="4" name="Freeform: Shape 3">
              <a:extLst>
                <a:ext uri="{FF2B5EF4-FFF2-40B4-BE49-F238E27FC236}">
                  <a16:creationId xmlns:a16="http://schemas.microsoft.com/office/drawing/2014/main" id="{1150BA20-299F-934A-E9DD-4D1C0B84BD92}"/>
                </a:ext>
              </a:extLst>
            </p:cNvPr>
            <p:cNvSpPr/>
            <p:nvPr/>
          </p:nvSpPr>
          <p:spPr>
            <a:xfrm>
              <a:off x="783659" y="471393"/>
              <a:ext cx="5460794" cy="2784021"/>
            </a:xfrm>
            <a:custGeom>
              <a:avLst/>
              <a:gdLst>
                <a:gd name="connsiteX0" fmla="*/ 0 w 2784021"/>
                <a:gd name="connsiteY0" fmla="*/ 0 h 5460793"/>
                <a:gd name="connsiteX1" fmla="*/ 2320008 w 2784021"/>
                <a:gd name="connsiteY1" fmla="*/ 0 h 5460793"/>
                <a:gd name="connsiteX2" fmla="*/ 2784021 w 2784021"/>
                <a:gd name="connsiteY2" fmla="*/ 464013 h 5460793"/>
                <a:gd name="connsiteX3" fmla="*/ 2784021 w 2784021"/>
                <a:gd name="connsiteY3" fmla="*/ 5460793 h 5460793"/>
                <a:gd name="connsiteX4" fmla="*/ 0 w 2784021"/>
                <a:gd name="connsiteY4" fmla="*/ 5460793 h 5460793"/>
                <a:gd name="connsiteX5" fmla="*/ 0 w 2784021"/>
                <a:gd name="connsiteY5" fmla="*/ 0 h 546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021" h="5460793">
                  <a:moveTo>
                    <a:pt x="0" y="5460792"/>
                  </a:moveTo>
                  <a:lnTo>
                    <a:pt x="0" y="910151"/>
                  </a:lnTo>
                  <a:cubicBezTo>
                    <a:pt x="0" y="407490"/>
                    <a:pt x="105913" y="1"/>
                    <a:pt x="236563" y="1"/>
                  </a:cubicBezTo>
                  <a:lnTo>
                    <a:pt x="2784021" y="1"/>
                  </a:lnTo>
                  <a:lnTo>
                    <a:pt x="2784021" y="5460792"/>
                  </a:lnTo>
                  <a:lnTo>
                    <a:pt x="0" y="546079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3" tIns="252000" rIns="113791" bIns="115200"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89000" rtl="0" eaLnBrk="1" fontAlgn="auto" latinLnBrk="0" hangingPunct="1">
                <a:lnSpc>
                  <a:spcPct val="150000"/>
                </a:lnSpc>
                <a:spcBef>
                  <a:spcPct val="0"/>
                </a:spcBef>
                <a:spcAft>
                  <a:spcPts val="0"/>
                </a:spcAft>
                <a:buClrTx/>
                <a:buSzTx/>
                <a:buFontTx/>
                <a:buNone/>
                <a:tabLst/>
                <a:defRPr/>
              </a:pPr>
              <a:r>
                <a:rPr kumimoji="0" lang="en-NZ" sz="2000" b="1" i="0" u="none" strike="noStrike" kern="1200" cap="none" spc="0" normalizeH="0" baseline="0" noProof="0" dirty="0">
                  <a:ln>
                    <a:noFill/>
                  </a:ln>
                  <a:solidFill>
                    <a:srgbClr val="FFFFFF"/>
                  </a:solidFill>
                  <a:effectLst/>
                  <a:uLnTx/>
                  <a:uFillTx/>
                  <a:latin typeface="+mj-lt"/>
                  <a:sym typeface="Calibri"/>
                </a:rPr>
                <a:t>Respect</a:t>
              </a:r>
            </a:p>
          </p:txBody>
        </p:sp>
        <p:sp>
          <p:nvSpPr>
            <p:cNvPr id="5" name="Freeform: Shape 4">
              <a:extLst>
                <a:ext uri="{FF2B5EF4-FFF2-40B4-BE49-F238E27FC236}">
                  <a16:creationId xmlns:a16="http://schemas.microsoft.com/office/drawing/2014/main" id="{6DE7A34D-F5A9-6AFA-D5BB-7F6BA353F72F}"/>
                </a:ext>
              </a:extLst>
            </p:cNvPr>
            <p:cNvSpPr/>
            <p:nvPr/>
          </p:nvSpPr>
          <p:spPr>
            <a:xfrm>
              <a:off x="6209923" y="469984"/>
              <a:ext cx="5460793" cy="2784021"/>
            </a:xfrm>
            <a:custGeom>
              <a:avLst/>
              <a:gdLst>
                <a:gd name="connsiteX0" fmla="*/ 0 w 5460793"/>
                <a:gd name="connsiteY0" fmla="*/ 0 h 2784021"/>
                <a:gd name="connsiteX1" fmla="*/ 4996780 w 5460793"/>
                <a:gd name="connsiteY1" fmla="*/ 0 h 2784021"/>
                <a:gd name="connsiteX2" fmla="*/ 5460793 w 5460793"/>
                <a:gd name="connsiteY2" fmla="*/ 464013 h 2784021"/>
                <a:gd name="connsiteX3" fmla="*/ 5460793 w 5460793"/>
                <a:gd name="connsiteY3" fmla="*/ 2784021 h 2784021"/>
                <a:gd name="connsiteX4" fmla="*/ 0 w 5460793"/>
                <a:gd name="connsiteY4" fmla="*/ 2784021 h 2784021"/>
                <a:gd name="connsiteX5" fmla="*/ 0 w 5460793"/>
                <a:gd name="connsiteY5" fmla="*/ 0 h 278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793" h="2784021">
                  <a:moveTo>
                    <a:pt x="0" y="0"/>
                  </a:moveTo>
                  <a:lnTo>
                    <a:pt x="4996780" y="0"/>
                  </a:lnTo>
                  <a:cubicBezTo>
                    <a:pt x="5253047" y="0"/>
                    <a:pt x="5460793" y="207746"/>
                    <a:pt x="5460793" y="464013"/>
                  </a:cubicBezTo>
                  <a:lnTo>
                    <a:pt x="5460793" y="2784021"/>
                  </a:lnTo>
                  <a:lnTo>
                    <a:pt x="0" y="2784021"/>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252000" rIns="113792" bIns="115200"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 sz="2000" b="1" i="0" u="none" strike="noStrike" kern="1200" cap="none" spc="0" normalizeH="0" baseline="0" noProof="0" dirty="0">
                  <a:ln>
                    <a:noFill/>
                  </a:ln>
                  <a:solidFill>
                    <a:srgbClr val="FFFFFF"/>
                  </a:solidFill>
                  <a:effectLst/>
                  <a:uLnTx/>
                  <a:uFillTx/>
                  <a:latin typeface="+mj-lt"/>
                  <a:ea typeface="+mn-ea"/>
                  <a:cs typeface="+mn-cs"/>
                  <a:sym typeface="Calibri"/>
                </a:rPr>
                <a:t>Personal regard</a:t>
              </a:r>
            </a:p>
          </p:txBody>
        </p:sp>
        <p:sp>
          <p:nvSpPr>
            <p:cNvPr id="6" name="Freeform: Shape 5">
              <a:extLst>
                <a:ext uri="{FF2B5EF4-FFF2-40B4-BE49-F238E27FC236}">
                  <a16:creationId xmlns:a16="http://schemas.microsoft.com/office/drawing/2014/main" id="{CEEDC4EE-C1FA-6916-C826-00CB9E87327D}"/>
                </a:ext>
              </a:extLst>
            </p:cNvPr>
            <p:cNvSpPr/>
            <p:nvPr/>
          </p:nvSpPr>
          <p:spPr>
            <a:xfrm>
              <a:off x="772581" y="3256822"/>
              <a:ext cx="5460794" cy="2784022"/>
            </a:xfrm>
            <a:custGeom>
              <a:avLst/>
              <a:gdLst>
                <a:gd name="connsiteX0" fmla="*/ 0 w 5460793"/>
                <a:gd name="connsiteY0" fmla="*/ 0 h 2784021"/>
                <a:gd name="connsiteX1" fmla="*/ 4996780 w 5460793"/>
                <a:gd name="connsiteY1" fmla="*/ 0 h 2784021"/>
                <a:gd name="connsiteX2" fmla="*/ 5460793 w 5460793"/>
                <a:gd name="connsiteY2" fmla="*/ 464013 h 2784021"/>
                <a:gd name="connsiteX3" fmla="*/ 5460793 w 5460793"/>
                <a:gd name="connsiteY3" fmla="*/ 2784021 h 2784021"/>
                <a:gd name="connsiteX4" fmla="*/ 0 w 5460793"/>
                <a:gd name="connsiteY4" fmla="*/ 2784021 h 2784021"/>
                <a:gd name="connsiteX5" fmla="*/ 0 w 5460793"/>
                <a:gd name="connsiteY5" fmla="*/ 0 h 278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793" h="2784021">
                  <a:moveTo>
                    <a:pt x="5460793" y="2784021"/>
                  </a:moveTo>
                  <a:lnTo>
                    <a:pt x="464013" y="2784021"/>
                  </a:lnTo>
                  <a:cubicBezTo>
                    <a:pt x="207746" y="2784021"/>
                    <a:pt x="0" y="2576275"/>
                    <a:pt x="0" y="2320008"/>
                  </a:cubicBezTo>
                  <a:lnTo>
                    <a:pt x="0" y="0"/>
                  </a:lnTo>
                  <a:lnTo>
                    <a:pt x="5460793" y="0"/>
                  </a:lnTo>
                  <a:lnTo>
                    <a:pt x="5460793" y="2784021"/>
                  </a:lnTo>
                  <a:close/>
                </a:path>
              </a:pathLst>
            </a:custGeom>
            <a:solidFill>
              <a:srgbClr val="CFCD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1" tIns="252000" rIns="113793" bIns="113792"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NZ" sz="2000" b="1" i="0" u="none" strike="noStrike" kern="1200" cap="none" spc="0" normalizeH="0" baseline="0" noProof="0" dirty="0">
                  <a:ln>
                    <a:noFill/>
                  </a:ln>
                  <a:solidFill>
                    <a:srgbClr val="1E2028"/>
                  </a:solidFill>
                  <a:effectLst/>
                  <a:uLnTx/>
                  <a:uFillTx/>
                  <a:latin typeface="+mj-lt"/>
                  <a:sym typeface="Calibri"/>
                </a:rPr>
                <a:t>Competence</a:t>
              </a:r>
            </a:p>
          </p:txBody>
        </p:sp>
        <p:sp>
          <p:nvSpPr>
            <p:cNvPr id="8" name="Freeform: Shape 7">
              <a:extLst>
                <a:ext uri="{FF2B5EF4-FFF2-40B4-BE49-F238E27FC236}">
                  <a16:creationId xmlns:a16="http://schemas.microsoft.com/office/drawing/2014/main" id="{392D05E4-9457-6B7E-7435-7A819C598F3A}"/>
                </a:ext>
              </a:extLst>
            </p:cNvPr>
            <p:cNvSpPr/>
            <p:nvPr/>
          </p:nvSpPr>
          <p:spPr>
            <a:xfrm>
              <a:off x="6211224" y="3256821"/>
              <a:ext cx="5460793" cy="2784021"/>
            </a:xfrm>
            <a:custGeom>
              <a:avLst/>
              <a:gdLst>
                <a:gd name="connsiteX0" fmla="*/ 0 w 2784021"/>
                <a:gd name="connsiteY0" fmla="*/ 0 h 5460793"/>
                <a:gd name="connsiteX1" fmla="*/ 2320008 w 2784021"/>
                <a:gd name="connsiteY1" fmla="*/ 0 h 5460793"/>
                <a:gd name="connsiteX2" fmla="*/ 2784021 w 2784021"/>
                <a:gd name="connsiteY2" fmla="*/ 464013 h 5460793"/>
                <a:gd name="connsiteX3" fmla="*/ 2784021 w 2784021"/>
                <a:gd name="connsiteY3" fmla="*/ 5460793 h 5460793"/>
                <a:gd name="connsiteX4" fmla="*/ 0 w 2784021"/>
                <a:gd name="connsiteY4" fmla="*/ 5460793 h 5460793"/>
                <a:gd name="connsiteX5" fmla="*/ 0 w 2784021"/>
                <a:gd name="connsiteY5" fmla="*/ 0 h 546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021" h="5460793">
                  <a:moveTo>
                    <a:pt x="2784021" y="1"/>
                  </a:moveTo>
                  <a:lnTo>
                    <a:pt x="2784021" y="4550642"/>
                  </a:lnTo>
                  <a:cubicBezTo>
                    <a:pt x="2784021" y="5053303"/>
                    <a:pt x="2678108" y="5460792"/>
                    <a:pt x="2547458" y="5460792"/>
                  </a:cubicBezTo>
                  <a:lnTo>
                    <a:pt x="0" y="5460792"/>
                  </a:lnTo>
                  <a:lnTo>
                    <a:pt x="0" y="1"/>
                  </a:lnTo>
                  <a:lnTo>
                    <a:pt x="2784021" y="1"/>
                  </a:lnTo>
                  <a:close/>
                </a:path>
              </a:pathLst>
            </a:cu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3" tIns="252000" rIns="113791" bIns="113792" numCol="1" spcCol="1270"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 sz="2000" b="1" i="0" u="none" strike="noStrike" kern="1200" cap="none" spc="0" normalizeH="0" baseline="0" noProof="0">
                  <a:ln>
                    <a:noFill/>
                  </a:ln>
                  <a:solidFill>
                    <a:srgbClr val="1E2028"/>
                  </a:solidFill>
                  <a:effectLst/>
                  <a:uLnTx/>
                  <a:uFillTx/>
                  <a:latin typeface="+mj-lt"/>
                  <a:ea typeface="+mn-ea"/>
                  <a:cs typeface="+mn-cs"/>
                  <a:sym typeface="Calibri"/>
                </a:rPr>
                <a:t>   Personal </a:t>
              </a:r>
              <a:r>
                <a:rPr kumimoji="0" lang="en" sz="2000" b="1" i="0" u="none" strike="noStrike" kern="1200" cap="none" spc="0" normalizeH="0" baseline="0" noProof="0" dirty="0">
                  <a:ln>
                    <a:noFill/>
                  </a:ln>
                  <a:solidFill>
                    <a:srgbClr val="1E2028"/>
                  </a:solidFill>
                  <a:effectLst/>
                  <a:uLnTx/>
                  <a:uFillTx/>
                  <a:latin typeface="+mj-lt"/>
                  <a:ea typeface="+mn-ea"/>
                  <a:cs typeface="+mn-cs"/>
                  <a:sym typeface="Calibri"/>
                </a:rPr>
                <a:t>integrity</a:t>
              </a:r>
            </a:p>
          </p:txBody>
        </p:sp>
        <p:sp>
          <p:nvSpPr>
            <p:cNvPr id="9" name="Freeform: Shape 8">
              <a:extLst>
                <a:ext uri="{FF2B5EF4-FFF2-40B4-BE49-F238E27FC236}">
                  <a16:creationId xmlns:a16="http://schemas.microsoft.com/office/drawing/2014/main" id="{FD60C924-53A9-E385-E24F-887D9412D2FE}"/>
                </a:ext>
              </a:extLst>
            </p:cNvPr>
            <p:cNvSpPr/>
            <p:nvPr/>
          </p:nvSpPr>
          <p:spPr>
            <a:xfrm>
              <a:off x="4723618" y="2976410"/>
              <a:ext cx="2970008" cy="726790"/>
            </a:xfrm>
            <a:custGeom>
              <a:avLst/>
              <a:gdLst>
                <a:gd name="connsiteX0" fmla="*/ 0 w 3276476"/>
                <a:gd name="connsiteY0" fmla="*/ 232006 h 1392010"/>
                <a:gd name="connsiteX1" fmla="*/ 232006 w 3276476"/>
                <a:gd name="connsiteY1" fmla="*/ 0 h 1392010"/>
                <a:gd name="connsiteX2" fmla="*/ 3044470 w 3276476"/>
                <a:gd name="connsiteY2" fmla="*/ 0 h 1392010"/>
                <a:gd name="connsiteX3" fmla="*/ 3276476 w 3276476"/>
                <a:gd name="connsiteY3" fmla="*/ 232006 h 1392010"/>
                <a:gd name="connsiteX4" fmla="*/ 3276476 w 3276476"/>
                <a:gd name="connsiteY4" fmla="*/ 1160004 h 1392010"/>
                <a:gd name="connsiteX5" fmla="*/ 3044470 w 3276476"/>
                <a:gd name="connsiteY5" fmla="*/ 1392010 h 1392010"/>
                <a:gd name="connsiteX6" fmla="*/ 232006 w 3276476"/>
                <a:gd name="connsiteY6" fmla="*/ 1392010 h 1392010"/>
                <a:gd name="connsiteX7" fmla="*/ 0 w 3276476"/>
                <a:gd name="connsiteY7" fmla="*/ 1160004 h 1392010"/>
                <a:gd name="connsiteX8" fmla="*/ 0 w 3276476"/>
                <a:gd name="connsiteY8" fmla="*/ 232006 h 139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476" h="1392010">
                  <a:moveTo>
                    <a:pt x="0" y="232006"/>
                  </a:moveTo>
                  <a:cubicBezTo>
                    <a:pt x="0" y="103873"/>
                    <a:pt x="103873" y="0"/>
                    <a:pt x="232006" y="0"/>
                  </a:cubicBezTo>
                  <a:lnTo>
                    <a:pt x="3044470" y="0"/>
                  </a:lnTo>
                  <a:cubicBezTo>
                    <a:pt x="3172603" y="0"/>
                    <a:pt x="3276476" y="103873"/>
                    <a:pt x="3276476" y="232006"/>
                  </a:cubicBezTo>
                  <a:lnTo>
                    <a:pt x="3276476" y="1160004"/>
                  </a:lnTo>
                  <a:cubicBezTo>
                    <a:pt x="3276476" y="1288137"/>
                    <a:pt x="3172603" y="1392010"/>
                    <a:pt x="3044470" y="1392010"/>
                  </a:cubicBezTo>
                  <a:lnTo>
                    <a:pt x="232006" y="1392010"/>
                  </a:lnTo>
                  <a:cubicBezTo>
                    <a:pt x="103873" y="1392010"/>
                    <a:pt x="0" y="1288137"/>
                    <a:pt x="0" y="1160004"/>
                  </a:cubicBezTo>
                  <a:lnTo>
                    <a:pt x="0" y="232006"/>
                  </a:lnTo>
                  <a:close/>
                </a:path>
              </a:pathLst>
            </a:custGeom>
            <a:solidFill>
              <a:schemeClr val="tx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28912" tIns="128912" rIns="128912" bIns="128912" numCol="1" spcCol="1270" anchor="ctr" anchorCtr="0">
              <a:noAutofit/>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NZ" b="0" i="0" u="none" strike="noStrike" kern="1200" spc="0" normalizeH="0" baseline="0" noProof="0" dirty="0">
                  <a:ln>
                    <a:noFill/>
                  </a:ln>
                  <a:solidFill>
                    <a:srgbClr val="FFFFFF"/>
                  </a:solidFill>
                  <a:effectLst/>
                  <a:uLnTx/>
                  <a:uFillTx/>
                  <a:latin typeface="+mj-lt"/>
                  <a:ea typeface="+mn-ea"/>
                  <a:cs typeface="+mn-cs"/>
                </a:rPr>
                <a:t>Determinants of trust</a:t>
              </a:r>
            </a:p>
          </p:txBody>
        </p:sp>
        <p:sp>
          <p:nvSpPr>
            <p:cNvPr id="10" name="TextBox 7">
              <a:extLst>
                <a:ext uri="{FF2B5EF4-FFF2-40B4-BE49-F238E27FC236}">
                  <a16:creationId xmlns:a16="http://schemas.microsoft.com/office/drawing/2014/main" id="{82B06ECA-FE3B-BED7-D3B8-CED709F87D50}"/>
                </a:ext>
              </a:extLst>
            </p:cNvPr>
            <p:cNvSpPr txBox="1"/>
            <p:nvPr/>
          </p:nvSpPr>
          <p:spPr>
            <a:xfrm>
              <a:off x="1192559" y="1404140"/>
              <a:ext cx="6098457" cy="14683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Disclosing thinking</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Listening to others</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Inviting doubts and disagreement</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Embracing rather than avoiding conflict</a:t>
              </a:r>
              <a:endParaRPr kumimoji="0" lang="en-NZ" sz="1600" b="0" i="0" u="none" strike="noStrike" kern="1200" cap="none" spc="0" normalizeH="0" baseline="0" noProof="0" dirty="0">
                <a:ln>
                  <a:noFill/>
                </a:ln>
                <a:solidFill>
                  <a:srgbClr val="FFFFFF"/>
                </a:solidFill>
                <a:effectLst/>
                <a:uLnTx/>
                <a:uFillTx/>
              </a:endParaRPr>
            </a:p>
          </p:txBody>
        </p:sp>
        <p:sp>
          <p:nvSpPr>
            <p:cNvPr id="11" name="TextBox 8">
              <a:extLst>
                <a:ext uri="{FF2B5EF4-FFF2-40B4-BE49-F238E27FC236}">
                  <a16:creationId xmlns:a16="http://schemas.microsoft.com/office/drawing/2014/main" id="{39AD3128-7DD4-2066-0FC7-821514CCC5AE}"/>
                </a:ext>
              </a:extLst>
            </p:cNvPr>
            <p:cNvSpPr txBox="1"/>
            <p:nvPr/>
          </p:nvSpPr>
          <p:spPr>
            <a:xfrm>
              <a:off x="6540571" y="1293263"/>
              <a:ext cx="5026736" cy="157847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6667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Treating others as people – not roles</a:t>
              </a:r>
            </a:p>
            <a:p>
              <a:pPr marL="285750" marR="0" lvl="0" indent="-285750" defTabSz="6667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I</a:t>
              </a:r>
              <a:r>
                <a:rPr kumimoji="0" lang="en" sz="1600" b="0" i="0" u="none" strike="noStrike" kern="1200" cap="none" spc="0" normalizeH="0" baseline="0" noProof="0" dirty="0">
                  <a:ln>
                    <a:noFill/>
                  </a:ln>
                  <a:solidFill>
                    <a:srgbClr val="FFFFFF"/>
                  </a:solidFill>
                  <a:effectLst/>
                  <a:uLnTx/>
                  <a:uFillTx/>
                  <a:ea typeface="Calibri"/>
                  <a:cs typeface="Calibri"/>
                  <a:sym typeface="Calibri"/>
                </a:rPr>
                <a:t>nquiring into the well being and aspirations of others </a:t>
              </a:r>
            </a:p>
            <a:p>
              <a:pPr marL="285750" marR="0" lvl="0" indent="-285750" defTabSz="6667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FFFFFF"/>
                  </a:solidFill>
                  <a:effectLst/>
                  <a:uLnTx/>
                  <a:uFillTx/>
                  <a:ea typeface="Calibri"/>
                  <a:cs typeface="Calibri"/>
                  <a:sym typeface="Calibri"/>
                </a:rPr>
                <a:t>Taking account of personal issues without compromising the whole</a:t>
              </a:r>
              <a:endParaRPr kumimoji="0" lang="en-NZ" sz="1600" b="0" i="0" u="none" strike="noStrike" kern="1200" cap="none" spc="0" normalizeH="0" baseline="0" noProof="0" dirty="0">
                <a:ln>
                  <a:noFill/>
                </a:ln>
                <a:solidFill>
                  <a:srgbClr val="FFFFFF"/>
                </a:solidFill>
                <a:effectLst/>
                <a:uLnTx/>
                <a:uFillTx/>
                <a:ea typeface="+mn-ea"/>
                <a:cs typeface="+mn-cs"/>
              </a:endParaRPr>
            </a:p>
          </p:txBody>
        </p:sp>
        <p:sp>
          <p:nvSpPr>
            <p:cNvPr id="12" name="TextBox 9">
              <a:extLst>
                <a:ext uri="{FF2B5EF4-FFF2-40B4-BE49-F238E27FC236}">
                  <a16:creationId xmlns:a16="http://schemas.microsoft.com/office/drawing/2014/main" id="{4FB09252-3976-1A69-BA71-7CFF25E3CCB3}"/>
                </a:ext>
              </a:extLst>
            </p:cNvPr>
            <p:cNvSpPr txBox="1"/>
            <p:nvPr/>
          </p:nvSpPr>
          <p:spPr>
            <a:xfrm>
              <a:off x="1192559" y="3912540"/>
              <a:ext cx="6098457" cy="205569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Timely decision making</a:t>
              </a:r>
              <a:endParaRPr kumimoji="0" lang="en" sz="1600" b="0" i="0" u="none" strike="noStrike" kern="1200" cap="none" spc="0" normalizeH="0" baseline="0" noProof="0" dirty="0">
                <a:ln>
                  <a:noFill/>
                </a:ln>
                <a:solidFill>
                  <a:srgbClr val="1E2028"/>
                </a:solidFill>
                <a:effectLst/>
                <a:uLnTx/>
                <a:uFillTx/>
                <a:ea typeface="Calibri"/>
                <a:cs typeface="Calibri"/>
                <a:sym typeface="Calibri"/>
              </a:endParaRP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H</a:t>
              </a:r>
              <a:r>
                <a:rPr kumimoji="0" lang="en" sz="1600" b="0" i="0" u="none" strike="noStrike" kern="1200" cap="none" spc="0" normalizeH="0" baseline="0" noProof="0" dirty="0">
                  <a:ln>
                    <a:noFill/>
                  </a:ln>
                  <a:solidFill>
                    <a:srgbClr val="1E2028"/>
                  </a:solidFill>
                  <a:effectLst/>
                  <a:uLnTx/>
                  <a:uFillTx/>
                  <a:ea typeface="Calibri"/>
                  <a:cs typeface="Calibri"/>
                  <a:sym typeface="Calibri"/>
                </a:rPr>
                <a:t>olding people accountable for their </a:t>
              </a:r>
              <a:br>
                <a:rPr kumimoji="0" lang="en" sz="1600" b="0" i="0" u="none" strike="noStrike" kern="1200" cap="none" spc="0" normalizeH="0" baseline="0" noProof="0" dirty="0">
                  <a:ln>
                    <a:noFill/>
                  </a:ln>
                  <a:solidFill>
                    <a:srgbClr val="1E2028"/>
                  </a:solidFill>
                  <a:effectLst/>
                  <a:uLnTx/>
                  <a:uFillTx/>
                  <a:ea typeface="Calibri"/>
                  <a:cs typeface="Calibri"/>
                  <a:sym typeface="Calibri"/>
                </a:rPr>
              </a:br>
              <a:r>
                <a:rPr kumimoji="0" lang="en" sz="1600" b="0" i="0" u="none" strike="noStrike" kern="1200" cap="none" spc="0" normalizeH="0" baseline="0" noProof="0" dirty="0">
                  <a:ln>
                    <a:noFill/>
                  </a:ln>
                  <a:solidFill>
                    <a:srgbClr val="1E2028"/>
                  </a:solidFill>
                  <a:effectLst/>
                  <a:uLnTx/>
                  <a:uFillTx/>
                  <a:ea typeface="Calibri"/>
                  <a:cs typeface="Calibri"/>
                  <a:sym typeface="Calibri"/>
                </a:rPr>
                <a:t>actions/inactions</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E</a:t>
              </a:r>
              <a:r>
                <a:rPr kumimoji="0" lang="en" sz="1600" b="0" i="0" u="none" strike="noStrike" kern="1200" cap="none" spc="0" normalizeH="0" baseline="0" noProof="0" dirty="0">
                  <a:ln>
                    <a:noFill/>
                  </a:ln>
                  <a:solidFill>
                    <a:srgbClr val="1E2028"/>
                  </a:solidFill>
                  <a:effectLst/>
                  <a:uLnTx/>
                  <a:uFillTx/>
                  <a:ea typeface="Calibri"/>
                  <a:cs typeface="Calibri"/>
                  <a:sym typeface="Calibri"/>
                </a:rPr>
                <a:t>ncouraging and learning from </a:t>
              </a:r>
              <a:br>
                <a:rPr kumimoji="0" lang="en" sz="1600" b="0" i="0" u="none" strike="noStrike" kern="1200" cap="none" spc="0" normalizeH="0" baseline="0" noProof="0" dirty="0">
                  <a:ln>
                    <a:noFill/>
                  </a:ln>
                  <a:solidFill>
                    <a:srgbClr val="1E2028"/>
                  </a:solidFill>
                  <a:effectLst/>
                  <a:uLnTx/>
                  <a:uFillTx/>
                  <a:ea typeface="Calibri"/>
                  <a:cs typeface="Calibri"/>
                  <a:sym typeface="Calibri"/>
                </a:rPr>
              </a:br>
              <a:r>
                <a:rPr kumimoji="0" lang="en" sz="1600" b="0" i="0" u="none" strike="noStrike" kern="1200" cap="none" spc="0" normalizeH="0" baseline="0" noProof="0" dirty="0">
                  <a:ln>
                    <a:noFill/>
                  </a:ln>
                  <a:solidFill>
                    <a:srgbClr val="1E2028"/>
                  </a:solidFill>
                  <a:effectLst/>
                  <a:uLnTx/>
                  <a:uFillTx/>
                  <a:ea typeface="Calibri"/>
                  <a:cs typeface="Calibri"/>
                  <a:sym typeface="Calibri"/>
                </a:rPr>
                <a:t>feedback or </a:t>
              </a:r>
              <a:r>
                <a:rPr kumimoji="0" lang="en-NZ" sz="1600" b="0" i="0" u="none" strike="noStrike" kern="1200" cap="none" spc="0" normalizeH="0" baseline="0" noProof="0" dirty="0">
                  <a:ln>
                    <a:noFill/>
                  </a:ln>
                  <a:solidFill>
                    <a:srgbClr val="1E2028"/>
                  </a:solidFill>
                  <a:effectLst/>
                  <a:uLnTx/>
                  <a:uFillTx/>
                  <a:ea typeface="Calibri"/>
                  <a:cs typeface="Calibri"/>
                  <a:sym typeface="Calibri"/>
                </a:rPr>
                <a:t>mistakes</a:t>
              </a:r>
              <a:endParaRPr kumimoji="0" lang="en" sz="1600" b="0" i="0" u="none" strike="noStrike" kern="1200" cap="none" spc="0" normalizeH="0" baseline="0" noProof="0" dirty="0">
                <a:ln>
                  <a:noFill/>
                </a:ln>
                <a:solidFill>
                  <a:srgbClr val="1E2028"/>
                </a:solidFill>
                <a:effectLst/>
                <a:uLnTx/>
                <a:uFillTx/>
                <a:ea typeface="Calibri"/>
                <a:cs typeface="Calibri"/>
                <a:sym typeface="Calibri"/>
              </a:endParaRP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E</a:t>
              </a:r>
              <a:r>
                <a:rPr kumimoji="0" lang="en" sz="1600" b="0" i="0" u="none" strike="noStrike" kern="1200" cap="none" spc="0" normalizeH="0" baseline="0" noProof="0" dirty="0">
                  <a:ln>
                    <a:noFill/>
                  </a:ln>
                  <a:solidFill>
                    <a:srgbClr val="1E2028"/>
                  </a:solidFill>
                  <a:effectLst/>
                  <a:uLnTx/>
                  <a:uFillTx/>
                  <a:ea typeface="Calibri"/>
                  <a:cs typeface="Calibri"/>
                  <a:sym typeface="Calibri"/>
                </a:rPr>
                <a:t>ffective problem solving</a:t>
              </a:r>
              <a:endParaRPr kumimoji="0" lang="en-NZ" sz="1600" b="0" i="0" u="none" strike="noStrike" kern="1200" cap="none" spc="0" normalizeH="0" baseline="0" noProof="0" dirty="0">
                <a:ln>
                  <a:noFill/>
                </a:ln>
                <a:solidFill>
                  <a:srgbClr val="1E2028"/>
                </a:solidFill>
                <a:effectLst/>
                <a:uLnTx/>
                <a:uFillTx/>
                <a:ea typeface="Calibri"/>
                <a:cs typeface="Calibri"/>
              </a:endParaRPr>
            </a:p>
          </p:txBody>
        </p:sp>
        <p:sp>
          <p:nvSpPr>
            <p:cNvPr id="13" name="TextBox 10">
              <a:extLst>
                <a:ext uri="{FF2B5EF4-FFF2-40B4-BE49-F238E27FC236}">
                  <a16:creationId xmlns:a16="http://schemas.microsoft.com/office/drawing/2014/main" id="{28A19C44-0FBD-356D-7085-F9E4B7FA4B4B}"/>
                </a:ext>
              </a:extLst>
            </p:cNvPr>
            <p:cNvSpPr txBox="1"/>
            <p:nvPr/>
          </p:nvSpPr>
          <p:spPr>
            <a:xfrm>
              <a:off x="6540571" y="3965561"/>
              <a:ext cx="5527024" cy="17620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Leading with ethical/moral purpose</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Living espoused values - consistent </a:t>
              </a:r>
              <a:br>
                <a:rPr kumimoji="0" lang="en-NZ" sz="1600" b="0" i="0" u="none" strike="noStrike" kern="1200" cap="none" spc="0" normalizeH="0" baseline="0" noProof="0" dirty="0">
                  <a:ln>
                    <a:noFill/>
                  </a:ln>
                  <a:solidFill>
                    <a:srgbClr val="1E2028"/>
                  </a:solidFill>
                  <a:effectLst/>
                  <a:uLnTx/>
                  <a:uFillTx/>
                  <a:ea typeface="Calibri"/>
                  <a:cs typeface="Calibri"/>
                  <a:sym typeface="Calibri"/>
                </a:rPr>
              </a:br>
              <a:r>
                <a:rPr kumimoji="0" lang="en-NZ" sz="1600" b="0" i="0" u="none" strike="noStrike" kern="1200" cap="none" spc="0" normalizeH="0" baseline="0" noProof="0" dirty="0">
                  <a:ln>
                    <a:noFill/>
                  </a:ln>
                  <a:solidFill>
                    <a:srgbClr val="1E2028"/>
                  </a:solidFill>
                  <a:effectLst/>
                  <a:uLnTx/>
                  <a:uFillTx/>
                  <a:ea typeface="Calibri"/>
                  <a:cs typeface="Calibri"/>
                  <a:sym typeface="Calibri"/>
                </a:rPr>
                <a:t>modelling of high standards</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Treating your word as your promise</a:t>
              </a:r>
            </a:p>
            <a:p>
              <a:pPr marL="285750" marR="0" lvl="0" indent="-285750" defTabSz="66675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NZ" sz="1600" b="0" i="0" u="none" strike="noStrike" kern="1200" cap="none" spc="0" normalizeH="0" baseline="0" noProof="0" dirty="0">
                  <a:ln>
                    <a:noFill/>
                  </a:ln>
                  <a:solidFill>
                    <a:srgbClr val="1E2028"/>
                  </a:solidFill>
                  <a:effectLst/>
                  <a:uLnTx/>
                  <a:uFillTx/>
                  <a:ea typeface="Calibri"/>
                  <a:cs typeface="Calibri"/>
                  <a:sym typeface="Calibri"/>
                </a:rPr>
                <a:t>Transparency – sharing self</a:t>
              </a:r>
              <a:endParaRPr kumimoji="0" lang="en-NZ" sz="1600" b="0" i="0" u="none" strike="noStrike" kern="1200" cap="none" spc="0" normalizeH="0" baseline="0" noProof="0" dirty="0">
                <a:ln>
                  <a:noFill/>
                </a:ln>
                <a:solidFill>
                  <a:srgbClr val="1E2028"/>
                </a:solidFill>
                <a:effectLst/>
                <a:uLnTx/>
                <a:uFillTx/>
                <a:ea typeface="Calibri"/>
                <a:cs typeface="Calibri"/>
              </a:endParaRPr>
            </a:p>
          </p:txBody>
        </p:sp>
      </p:grpSp>
      <p:sp>
        <p:nvSpPr>
          <p:cNvPr id="14" name="TextBox 1">
            <a:extLst>
              <a:ext uri="{FF2B5EF4-FFF2-40B4-BE49-F238E27FC236}">
                <a16:creationId xmlns:a16="http://schemas.microsoft.com/office/drawing/2014/main" id="{F3BE393E-F9BE-E2A4-E898-713BCE07665C}"/>
              </a:ext>
            </a:extLst>
          </p:cNvPr>
          <p:cNvSpPr txBox="1"/>
          <p:nvPr/>
        </p:nvSpPr>
        <p:spPr>
          <a:xfrm>
            <a:off x="8139635" y="6533203"/>
            <a:ext cx="773176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dirty="0">
                <a:ln>
                  <a:noFill/>
                </a:ln>
                <a:solidFill>
                  <a:srgbClr val="1E2028"/>
                </a:solidFill>
                <a:effectLst/>
                <a:uLnTx/>
                <a:uFillTx/>
                <a:ea typeface="+mn-ea"/>
                <a:cs typeface="+mn-cs"/>
              </a:rPr>
              <a:t>Adapted from: Anthony S. Bryk and Barbara Schneider</a:t>
            </a:r>
          </a:p>
        </p:txBody>
      </p:sp>
    </p:spTree>
    <p:extLst>
      <p:ext uri="{BB962C8B-B14F-4D97-AF65-F5344CB8AC3E}">
        <p14:creationId xmlns:p14="http://schemas.microsoft.com/office/powerpoint/2010/main" val="1414814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5B84-97B6-56D9-6676-1349B1927A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D4FD4B-F8EA-03AD-8E77-95BF6D967335}"/>
              </a:ext>
            </a:extLst>
          </p:cNvPr>
          <p:cNvPicPr>
            <a:picLocks noChangeAspect="1"/>
          </p:cNvPicPr>
          <p:nvPr/>
        </p:nvPicPr>
        <p:blipFill rotWithShape="1">
          <a:blip r:embed="rId3"/>
          <a:srcRect t="36475"/>
          <a:stretch/>
        </p:blipFill>
        <p:spPr>
          <a:xfrm>
            <a:off x="322006" y="2564943"/>
            <a:ext cx="11547987" cy="3177260"/>
          </a:xfrm>
          <a:prstGeom prst="rect">
            <a:avLst/>
          </a:prstGeom>
        </p:spPr>
      </p:pic>
      <p:sp>
        <p:nvSpPr>
          <p:cNvPr id="2" name="Title 2">
            <a:extLst>
              <a:ext uri="{FF2B5EF4-FFF2-40B4-BE49-F238E27FC236}">
                <a16:creationId xmlns:a16="http://schemas.microsoft.com/office/drawing/2014/main" id="{C0944475-DAAB-1C4F-C6D8-04A37A43022C}"/>
              </a:ext>
            </a:extLst>
          </p:cNvPr>
          <p:cNvSpPr>
            <a:spLocks noGrp="1"/>
          </p:cNvSpPr>
          <p:nvPr>
            <p:ph type="title"/>
          </p:nvPr>
        </p:nvSpPr>
        <p:spPr>
          <a:xfrm>
            <a:off x="858078" y="537696"/>
            <a:ext cx="8026040" cy="495973"/>
          </a:xfrm>
        </p:spPr>
        <p:txBody>
          <a:bodyPr>
            <a:normAutofit fontScale="90000"/>
          </a:bodyPr>
          <a:lstStyle/>
          <a:p>
            <a:r>
              <a:rPr lang="en-AU"/>
              <a:t>Dispositions</a:t>
            </a:r>
          </a:p>
        </p:txBody>
      </p:sp>
    </p:spTree>
    <p:extLst>
      <p:ext uri="{BB962C8B-B14F-4D97-AF65-F5344CB8AC3E}">
        <p14:creationId xmlns:p14="http://schemas.microsoft.com/office/powerpoint/2010/main" val="343430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9" y="2254045"/>
            <a:ext cx="7777922" cy="2048467"/>
          </a:xfrm>
        </p:spPr>
        <p:txBody>
          <a:bodyPr/>
          <a:lstStyle/>
          <a:p>
            <a:r>
              <a:rPr lang="en-AU" b="0" i="0" u="none" strike="noStrike" dirty="0">
                <a:solidFill>
                  <a:srgbClr val="1E1F28"/>
                </a:solidFill>
                <a:effectLst/>
              </a:rPr>
              <a:t>Willingness to examine and revise beliefs, listen to differing </a:t>
            </a:r>
            <a:br>
              <a:rPr lang="en-AU" b="0" i="0" u="none" strike="noStrike" dirty="0">
                <a:solidFill>
                  <a:srgbClr val="1E1F28"/>
                </a:solidFill>
                <a:effectLst/>
              </a:rPr>
            </a:br>
            <a:r>
              <a:rPr lang="en-AU" b="0" i="0" u="none" strike="noStrike" dirty="0">
                <a:solidFill>
                  <a:srgbClr val="1E1F28"/>
                </a:solidFill>
                <a:effectLst/>
              </a:rPr>
              <a:t>   points of view and routinely use evidence to check their beliefs​.</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Open-mindedness does not require everything to be negotiable </a:t>
            </a:r>
            <a:br>
              <a:rPr lang="en-AU" b="0" i="0" u="none" strike="noStrike" dirty="0">
                <a:solidFill>
                  <a:srgbClr val="1E1F28"/>
                </a:solidFill>
                <a:effectLst/>
              </a:rPr>
            </a:br>
            <a:r>
              <a:rPr lang="en-AU" b="0" i="0" u="none" strike="noStrike" dirty="0">
                <a:solidFill>
                  <a:srgbClr val="1E1F28"/>
                </a:solidFill>
                <a:effectLst/>
              </a:rPr>
              <a:t>   at any given time. ​</a:t>
            </a:r>
          </a:p>
          <a:p>
            <a:endParaRPr lang="en-AU" b="0" i="0" u="none" strike="noStrike" dirty="0">
              <a:solidFill>
                <a:srgbClr val="1E1F28"/>
              </a:solidFill>
              <a:effectLst/>
            </a:endParaRPr>
          </a:p>
          <a:p>
            <a:r>
              <a:rPr lang="en-AU" b="0" i="0" u="none" strike="noStrike" dirty="0">
                <a:solidFill>
                  <a:srgbClr val="1E1F28"/>
                </a:solidFill>
                <a:effectLst/>
              </a:rPr>
              <a:t>Listen to criticism of decisions and accept the possibility that </a:t>
            </a:r>
            <a:br>
              <a:rPr lang="en-AU" dirty="0">
                <a:solidFill>
                  <a:srgbClr val="1E1F28"/>
                </a:solidFill>
              </a:rPr>
            </a:br>
            <a:r>
              <a:rPr lang="en-AU" dirty="0">
                <a:solidFill>
                  <a:srgbClr val="1E1F28"/>
                </a:solidFill>
              </a:rPr>
              <a:t>   </a:t>
            </a:r>
            <a:r>
              <a:rPr lang="en-AU" b="0" i="0" u="none" strike="noStrike" dirty="0">
                <a:solidFill>
                  <a:srgbClr val="1E1F28"/>
                </a:solidFill>
                <a:effectLst/>
              </a:rPr>
              <a:t>revision may be</a:t>
            </a:r>
            <a:r>
              <a:rPr lang="en-AU" dirty="0">
                <a:solidFill>
                  <a:srgbClr val="1E1F28"/>
                </a:solidFill>
              </a:rPr>
              <a:t> </a:t>
            </a:r>
            <a:r>
              <a:rPr lang="en-AU" b="0" i="0" u="none" strike="noStrike" dirty="0">
                <a:solidFill>
                  <a:srgbClr val="1E1F28"/>
                </a:solidFill>
                <a:effectLst/>
              </a:rPr>
              <a:t>needed in future. ​</a:t>
            </a:r>
          </a:p>
          <a:p>
            <a:endParaRPr lang="en-AU" b="0" i="0" u="none" strike="noStrike" dirty="0">
              <a:solidFill>
                <a:srgbClr val="1E1F28"/>
              </a:solidFill>
              <a:effectLst/>
            </a:endParaRPr>
          </a:p>
          <a:p>
            <a:r>
              <a:rPr lang="en-AU" b="0" i="0" u="none" strike="noStrike" dirty="0">
                <a:solidFill>
                  <a:srgbClr val="1E1F28"/>
                </a:solidFill>
                <a:effectLst/>
              </a:rPr>
              <a:t>Truth seeking not truth claiming​.</a:t>
            </a: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Open-mindedness</a:t>
            </a:r>
            <a:endParaRPr lang="en-US" dirty="0"/>
          </a:p>
        </p:txBody>
      </p:sp>
      <p:pic>
        <p:nvPicPr>
          <p:cNvPr id="10" name="Picture 9">
            <a:extLst>
              <a:ext uri="{FF2B5EF4-FFF2-40B4-BE49-F238E27FC236}">
                <a16:creationId xmlns:a16="http://schemas.microsoft.com/office/drawing/2014/main" id="{AF3EFB0F-DA8C-1CD7-39DF-D79066432EA0}"/>
              </a:ext>
            </a:extLst>
          </p:cNvPr>
          <p:cNvPicPr>
            <a:picLocks noChangeAspect="1"/>
          </p:cNvPicPr>
          <p:nvPr/>
        </p:nvPicPr>
        <p:blipFill>
          <a:blip r:embed="rId3"/>
          <a:stretch>
            <a:fillRect/>
          </a:stretch>
        </p:blipFill>
        <p:spPr>
          <a:xfrm>
            <a:off x="9424387" y="2082800"/>
            <a:ext cx="2177677" cy="2692400"/>
          </a:xfrm>
          <a:prstGeom prst="rect">
            <a:avLst/>
          </a:prstGeom>
        </p:spPr>
      </p:pic>
    </p:spTree>
    <p:extLst>
      <p:ext uri="{BB962C8B-B14F-4D97-AF65-F5344CB8AC3E}">
        <p14:creationId xmlns:p14="http://schemas.microsoft.com/office/powerpoint/2010/main" val="27258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9" y="2671884"/>
            <a:ext cx="7752522" cy="2048467"/>
          </a:xfrm>
        </p:spPr>
        <p:txBody>
          <a:bodyPr/>
          <a:lstStyle/>
          <a:p>
            <a:r>
              <a:rPr lang="en-AU" b="0" i="0" u="none" strike="noStrike" dirty="0">
                <a:solidFill>
                  <a:srgbClr val="1E1F28"/>
                </a:solidFill>
                <a:effectLst/>
              </a:rPr>
              <a:t>Motivated to take risks and overcome fears to achieve </a:t>
            </a:r>
            <a:br>
              <a:rPr lang="en-AU" b="0" i="0" u="none" strike="noStrike" dirty="0">
                <a:solidFill>
                  <a:srgbClr val="1E1F28"/>
                </a:solidFill>
                <a:effectLst/>
              </a:rPr>
            </a:br>
            <a:r>
              <a:rPr lang="en-AU" b="0" i="0" u="none" strike="noStrike" dirty="0">
                <a:solidFill>
                  <a:srgbClr val="1E1F28"/>
                </a:solidFill>
                <a:effectLst/>
              </a:rPr>
              <a:t>   educational goals​.</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Committed to their students and willing to challenge school </a:t>
            </a:r>
            <a:br>
              <a:rPr lang="en-AU" b="0" i="0" u="none" strike="noStrike" dirty="0">
                <a:solidFill>
                  <a:srgbClr val="1E1F28"/>
                </a:solidFill>
                <a:effectLst/>
              </a:rPr>
            </a:br>
            <a:r>
              <a:rPr lang="en-AU" b="0" i="0" u="none" strike="noStrike" dirty="0">
                <a:solidFill>
                  <a:srgbClr val="1E1F28"/>
                </a:solidFill>
                <a:effectLst/>
              </a:rPr>
              <a:t>   and team norms, cultures and practices. ​</a:t>
            </a:r>
            <a:br>
              <a:rPr lang="en-AU" b="0" i="0" u="none" strike="noStrike" dirty="0">
                <a:solidFill>
                  <a:srgbClr val="1E1F28"/>
                </a:solidFill>
                <a:effectLst/>
              </a:rPr>
            </a:br>
            <a:endParaRPr lang="en-AU" b="0" i="0" u="none" strike="noStrike" dirty="0">
              <a:solidFill>
                <a:srgbClr val="1E1F28"/>
              </a:solidFill>
              <a:effectLst/>
            </a:endParaRPr>
          </a:p>
          <a:p>
            <a:r>
              <a:rPr lang="en-AU" b="0" i="0" u="none" strike="noStrike" dirty="0">
                <a:solidFill>
                  <a:srgbClr val="1E1F28"/>
                </a:solidFill>
                <a:effectLst/>
              </a:rPr>
              <a:t>Puts student learning before adult relationships.</a:t>
            </a: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Interpersonal courage</a:t>
            </a:r>
            <a:endParaRPr lang="en-US" dirty="0"/>
          </a:p>
        </p:txBody>
      </p:sp>
      <p:pic>
        <p:nvPicPr>
          <p:cNvPr id="5" name="Picture 4">
            <a:extLst>
              <a:ext uri="{FF2B5EF4-FFF2-40B4-BE49-F238E27FC236}">
                <a16:creationId xmlns:a16="http://schemas.microsoft.com/office/drawing/2014/main" id="{7BDBA36C-97E8-59EE-879F-8E29731EC1D0}"/>
              </a:ext>
            </a:extLst>
          </p:cNvPr>
          <p:cNvPicPr>
            <a:picLocks noChangeAspect="1"/>
          </p:cNvPicPr>
          <p:nvPr/>
        </p:nvPicPr>
        <p:blipFill>
          <a:blip r:embed="rId3"/>
          <a:stretch>
            <a:fillRect/>
          </a:stretch>
        </p:blipFill>
        <p:spPr>
          <a:xfrm>
            <a:off x="9074272" y="2126161"/>
            <a:ext cx="2729103" cy="2605677"/>
          </a:xfrm>
          <a:prstGeom prst="rect">
            <a:avLst/>
          </a:prstGeom>
        </p:spPr>
      </p:pic>
    </p:spTree>
    <p:extLst>
      <p:ext uri="{BB962C8B-B14F-4D97-AF65-F5344CB8AC3E}">
        <p14:creationId xmlns:p14="http://schemas.microsoft.com/office/powerpoint/2010/main" val="137938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8CC53-71C1-9A79-9862-0D6968CD41E8}"/>
              </a:ext>
            </a:extLst>
          </p:cNvPr>
          <p:cNvSpPr>
            <a:spLocks noGrp="1"/>
          </p:cNvSpPr>
          <p:nvPr>
            <p:ph type="title"/>
          </p:nvPr>
        </p:nvSpPr>
        <p:spPr>
          <a:xfrm>
            <a:off x="858078" y="537696"/>
            <a:ext cx="6323924" cy="681504"/>
          </a:xfrm>
        </p:spPr>
        <p:txBody>
          <a:bodyPr>
            <a:normAutofit fontScale="90000"/>
          </a:bodyPr>
          <a:lstStyle/>
          <a:p>
            <a:r>
              <a:rPr lang="en-AU"/>
              <a:t>The Academy Leadership Excellence Framework</a:t>
            </a:r>
          </a:p>
        </p:txBody>
      </p:sp>
      <p:pic>
        <p:nvPicPr>
          <p:cNvPr id="7" name="Picture 6" descr="A diagram of a course&#10;&#10;Description automatically generated">
            <a:extLst>
              <a:ext uri="{FF2B5EF4-FFF2-40B4-BE49-F238E27FC236}">
                <a16:creationId xmlns:a16="http://schemas.microsoft.com/office/drawing/2014/main" id="{B224AA62-F966-B7E6-41F4-AB3FD54D4787}"/>
              </a:ext>
            </a:extLst>
          </p:cNvPr>
          <p:cNvPicPr>
            <a:picLocks noChangeAspect="1"/>
          </p:cNvPicPr>
          <p:nvPr/>
        </p:nvPicPr>
        <p:blipFill>
          <a:blip r:embed="rId3"/>
          <a:stretch>
            <a:fillRect/>
          </a:stretch>
        </p:blipFill>
        <p:spPr>
          <a:xfrm>
            <a:off x="2369712" y="1788846"/>
            <a:ext cx="8372147" cy="5069153"/>
          </a:xfrm>
          <a:prstGeom prst="rect">
            <a:avLst/>
          </a:prstGeom>
        </p:spPr>
      </p:pic>
    </p:spTree>
    <p:extLst>
      <p:ext uri="{BB962C8B-B14F-4D97-AF65-F5344CB8AC3E}">
        <p14:creationId xmlns:p14="http://schemas.microsoft.com/office/powerpoint/2010/main" val="3199459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1041362" y="2050428"/>
            <a:ext cx="8140737" cy="2048467"/>
          </a:xfrm>
        </p:spPr>
        <p:txBody>
          <a:bodyPr/>
          <a:lstStyle/>
          <a:p>
            <a:pPr indent="0">
              <a:buNone/>
            </a:pPr>
            <a:r>
              <a:rPr lang="en-AU" b="0" i="0" u="none" strike="noStrike" dirty="0">
                <a:solidFill>
                  <a:srgbClr val="1E1F28"/>
                </a:solidFill>
                <a:effectLst/>
              </a:rPr>
              <a:t>Four components to empathy:​</a:t>
            </a:r>
            <a:br>
              <a:rPr lang="en-AU" b="0" i="0" u="none" strike="noStrike" dirty="0">
                <a:solidFill>
                  <a:srgbClr val="1E1F28"/>
                </a:solidFill>
                <a:effectLst/>
              </a:rPr>
            </a:br>
            <a:endParaRPr lang="en-AU" dirty="0">
              <a:solidFill>
                <a:srgbClr val="1E1F28"/>
              </a:solidFill>
            </a:endParaRPr>
          </a:p>
          <a:p>
            <a:pPr lvl="1"/>
            <a:r>
              <a:rPr lang="en-AU" b="0" i="0" u="none" strike="noStrike" dirty="0">
                <a:solidFill>
                  <a:srgbClr val="1E1F28"/>
                </a:solidFill>
                <a:effectLst/>
              </a:rPr>
              <a:t> taking another’s perspective​</a:t>
            </a:r>
            <a:br>
              <a:rPr lang="en-AU" b="0" i="0" u="none" strike="noStrike" dirty="0">
                <a:solidFill>
                  <a:srgbClr val="1E1F28"/>
                </a:solidFill>
                <a:effectLst/>
              </a:rPr>
            </a:br>
            <a:endParaRPr lang="en-AU" b="0" i="0" u="none" strike="noStrike" dirty="0">
              <a:solidFill>
                <a:srgbClr val="1E1F28"/>
              </a:solidFill>
              <a:effectLst/>
            </a:endParaRPr>
          </a:p>
          <a:p>
            <a:pPr lvl="1"/>
            <a:r>
              <a:rPr lang="en-AU" b="0" i="0" u="none" strike="noStrike" dirty="0">
                <a:solidFill>
                  <a:srgbClr val="1E1F28"/>
                </a:solidFill>
                <a:effectLst/>
              </a:rPr>
              <a:t> setting aside any pre-judgments about others’ feelings and actions</a:t>
            </a:r>
            <a:br>
              <a:rPr lang="en-AU" b="0" i="0" u="none" strike="noStrike" dirty="0">
                <a:solidFill>
                  <a:srgbClr val="1E1F28"/>
                </a:solidFill>
                <a:effectLst/>
              </a:rPr>
            </a:br>
            <a:endParaRPr lang="en-AU" b="0" i="0" u="none" strike="noStrike" dirty="0">
              <a:solidFill>
                <a:srgbClr val="1E1F28"/>
              </a:solidFill>
              <a:effectLst/>
            </a:endParaRPr>
          </a:p>
          <a:p>
            <a:pPr lvl="1"/>
            <a:r>
              <a:rPr lang="en-AU" b="0" i="0" u="none" strike="noStrike" dirty="0">
                <a:solidFill>
                  <a:srgbClr val="1E1F28"/>
                </a:solidFill>
                <a:effectLst/>
              </a:rPr>
              <a:t> recognising others expressed and unexpressed emotions</a:t>
            </a:r>
            <a:br>
              <a:rPr lang="en-AU" b="0" i="0" u="none" strike="noStrike" dirty="0">
                <a:solidFill>
                  <a:srgbClr val="1E1F28"/>
                </a:solidFill>
                <a:effectLst/>
              </a:rPr>
            </a:br>
            <a:endParaRPr lang="en-AU" b="0" i="0" u="none" strike="noStrike" dirty="0">
              <a:solidFill>
                <a:srgbClr val="1E1F28"/>
              </a:solidFill>
              <a:effectLst/>
            </a:endParaRPr>
          </a:p>
          <a:p>
            <a:pPr lvl="1"/>
            <a:r>
              <a:rPr lang="en-AU" b="0" i="0" u="none" strike="noStrike" dirty="0">
                <a:solidFill>
                  <a:srgbClr val="1E1F28"/>
                </a:solidFill>
                <a:effectLst/>
              </a:rPr>
              <a:t> communicating the emotion the leader has recognised in order to </a:t>
            </a:r>
            <a:br>
              <a:rPr lang="en-AU" b="0" i="0" u="none" strike="noStrike" dirty="0">
                <a:solidFill>
                  <a:srgbClr val="1E1F28"/>
                </a:solidFill>
                <a:effectLst/>
              </a:rPr>
            </a:br>
            <a:r>
              <a:rPr lang="en-AU" b="0" i="0" u="none" strike="noStrike" dirty="0">
                <a:solidFill>
                  <a:srgbClr val="1E1F28"/>
                </a:solidFill>
                <a:effectLst/>
              </a:rPr>
              <a:t> check the accuracy of their perception.​</a:t>
            </a: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Empathy</a:t>
            </a:r>
            <a:endParaRPr lang="en-US" dirty="0"/>
          </a:p>
        </p:txBody>
      </p:sp>
      <p:pic>
        <p:nvPicPr>
          <p:cNvPr id="6" name="Picture 5">
            <a:extLst>
              <a:ext uri="{FF2B5EF4-FFF2-40B4-BE49-F238E27FC236}">
                <a16:creationId xmlns:a16="http://schemas.microsoft.com/office/drawing/2014/main" id="{7B94F8C6-255A-7B44-4A88-8E0CBDA8DABA}"/>
              </a:ext>
            </a:extLst>
          </p:cNvPr>
          <p:cNvPicPr>
            <a:picLocks noChangeAspect="1"/>
          </p:cNvPicPr>
          <p:nvPr/>
        </p:nvPicPr>
        <p:blipFill>
          <a:blip r:embed="rId3"/>
          <a:stretch>
            <a:fillRect/>
          </a:stretch>
        </p:blipFill>
        <p:spPr>
          <a:xfrm>
            <a:off x="9693062" y="2487481"/>
            <a:ext cx="2092287" cy="2124477"/>
          </a:xfrm>
          <a:prstGeom prst="rect">
            <a:avLst/>
          </a:prstGeom>
        </p:spPr>
      </p:pic>
    </p:spTree>
    <p:extLst>
      <p:ext uri="{BB962C8B-B14F-4D97-AF65-F5344CB8AC3E}">
        <p14:creationId xmlns:p14="http://schemas.microsoft.com/office/powerpoint/2010/main" val="2528839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644042"/>
            <a:ext cx="10743987" cy="2048467"/>
          </a:xfrm>
        </p:spPr>
        <p:txBody>
          <a:bodyPr/>
          <a:lstStyle/>
          <a:p>
            <a:r>
              <a:rPr lang="en-AU" b="0" i="0" u="none" strike="noStrike" dirty="0">
                <a:solidFill>
                  <a:srgbClr val="1E1F28"/>
                </a:solidFill>
                <a:effectLst/>
              </a:rPr>
              <a:t>The “…voluntary continuation of a goal-directed action in spite of </a:t>
            </a:r>
            <a:br>
              <a:rPr lang="en-AU" b="0" i="0" u="none" strike="noStrike" dirty="0">
                <a:solidFill>
                  <a:srgbClr val="1E1F28"/>
                </a:solidFill>
                <a:effectLst/>
              </a:rPr>
            </a:br>
            <a:r>
              <a:rPr lang="en-AU" b="0" i="0" u="none" strike="noStrike" dirty="0">
                <a:solidFill>
                  <a:srgbClr val="1E1F28"/>
                </a:solidFill>
                <a:effectLst/>
              </a:rPr>
              <a:t>    obstacles, difficulties or discouragement”. ​</a:t>
            </a:r>
          </a:p>
          <a:p>
            <a:endParaRPr lang="en-AU" b="0" i="0" u="none" strike="noStrike" dirty="0">
              <a:solidFill>
                <a:srgbClr val="1E1F28"/>
              </a:solidFill>
              <a:effectLst/>
            </a:endParaRPr>
          </a:p>
          <a:p>
            <a:r>
              <a:rPr lang="en-AU" b="0" i="0" u="none" strike="noStrike" dirty="0">
                <a:solidFill>
                  <a:srgbClr val="1E1F28"/>
                </a:solidFill>
                <a:effectLst/>
              </a:rPr>
              <a:t>Setting aside any pre-judgments about others’ feelings and actions​.</a:t>
            </a:r>
          </a:p>
          <a:p>
            <a:endParaRPr lang="en-AU" b="0" i="0" u="none" strike="noStrike" dirty="0">
              <a:solidFill>
                <a:srgbClr val="1E1F28"/>
              </a:solidFill>
              <a:effectLst/>
            </a:endParaRPr>
          </a:p>
          <a:p>
            <a:r>
              <a:rPr lang="en-AU" b="0" i="0" u="none" strike="noStrike" dirty="0">
                <a:solidFill>
                  <a:srgbClr val="1E1F28"/>
                </a:solidFill>
                <a:effectLst/>
              </a:rPr>
              <a:t>Sustaining the difficult work of consistent, high-quality implementation. </a:t>
            </a: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Perseverance</a:t>
            </a:r>
            <a:endParaRPr lang="en-US" dirty="0"/>
          </a:p>
        </p:txBody>
      </p:sp>
      <p:pic>
        <p:nvPicPr>
          <p:cNvPr id="8" name="Picture 7">
            <a:extLst>
              <a:ext uri="{FF2B5EF4-FFF2-40B4-BE49-F238E27FC236}">
                <a16:creationId xmlns:a16="http://schemas.microsoft.com/office/drawing/2014/main" id="{F9909942-A6F9-196D-879F-DD97B450AD46}"/>
              </a:ext>
            </a:extLst>
          </p:cNvPr>
          <p:cNvPicPr>
            <a:picLocks noChangeAspect="1"/>
          </p:cNvPicPr>
          <p:nvPr/>
        </p:nvPicPr>
        <p:blipFill>
          <a:blip r:embed="rId3"/>
          <a:stretch>
            <a:fillRect/>
          </a:stretch>
        </p:blipFill>
        <p:spPr>
          <a:xfrm>
            <a:off x="9389807" y="2512394"/>
            <a:ext cx="2567440" cy="2311761"/>
          </a:xfrm>
          <a:prstGeom prst="rect">
            <a:avLst/>
          </a:prstGeom>
        </p:spPr>
      </p:pic>
    </p:spTree>
    <p:extLst>
      <p:ext uri="{BB962C8B-B14F-4D97-AF65-F5344CB8AC3E}">
        <p14:creationId xmlns:p14="http://schemas.microsoft.com/office/powerpoint/2010/main" val="391948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9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525835"/>
            <a:ext cx="9402453" cy="2048467"/>
          </a:xfrm>
        </p:spPr>
        <p:txBody>
          <a:bodyPr/>
          <a:lstStyle/>
          <a:p>
            <a:r>
              <a:rPr lang="en-AU" b="0" i="0" u="none" strike="noStrike" dirty="0">
                <a:solidFill>
                  <a:srgbClr val="1E1F28"/>
                </a:solidFill>
                <a:effectLst/>
              </a:rPr>
              <a:t>Focused on enhancing and improving student learning and wellbeing outcomes   </a:t>
            </a:r>
            <a:br>
              <a:rPr lang="en-AU" b="0" i="0" u="none" strike="noStrike" dirty="0">
                <a:solidFill>
                  <a:srgbClr val="1E1F28"/>
                </a:solidFill>
                <a:effectLst/>
              </a:rPr>
            </a:br>
            <a:r>
              <a:rPr lang="en-AU" b="0" i="0" u="none" strike="noStrike" dirty="0">
                <a:solidFill>
                  <a:srgbClr val="1E1F28"/>
                </a:solidFill>
                <a:effectLst/>
              </a:rPr>
              <a:t>   through developing a common understanding of what makes excellent </a:t>
            </a:r>
            <a:br>
              <a:rPr lang="en-AU" b="0" i="0" u="none" strike="noStrike" dirty="0">
                <a:solidFill>
                  <a:srgbClr val="1E1F28"/>
                </a:solidFill>
                <a:effectLst/>
              </a:rPr>
            </a:br>
            <a:r>
              <a:rPr lang="en-AU" b="0" i="0" u="none" strike="noStrike" dirty="0">
                <a:solidFill>
                  <a:srgbClr val="1E1F28"/>
                </a:solidFill>
                <a:effectLst/>
              </a:rPr>
              <a:t>   educational leadership</a:t>
            </a:r>
            <a:r>
              <a:rPr lang="en-US" b="0" i="0" dirty="0">
                <a:solidFill>
                  <a:srgbClr val="1E1F28"/>
                </a:solidFill>
                <a:effectLst/>
              </a:rPr>
              <a:t>​</a:t>
            </a:r>
            <a:br>
              <a:rPr lang="en-US" b="0" i="0" dirty="0">
                <a:solidFill>
                  <a:srgbClr val="1E1F28"/>
                </a:solidFill>
                <a:effectLst/>
              </a:rPr>
            </a:br>
            <a:endParaRPr lang="en-US" b="0" i="0" dirty="0">
              <a:solidFill>
                <a:srgbClr val="1E1F28"/>
              </a:solidFill>
              <a:effectLst/>
            </a:endParaRPr>
          </a:p>
          <a:p>
            <a:r>
              <a:rPr lang="en-AU" b="0" i="0" u="none" strike="noStrike" dirty="0">
                <a:solidFill>
                  <a:srgbClr val="1E1F28"/>
                </a:solidFill>
                <a:effectLst/>
              </a:rPr>
              <a:t>Is applicable to all leadership roles, including teachers who exercise leadership </a:t>
            </a:r>
            <a:br>
              <a:rPr lang="en-AU" b="0" i="0" u="none" strike="noStrike" dirty="0">
                <a:solidFill>
                  <a:srgbClr val="1E1F28"/>
                </a:solidFill>
                <a:effectLst/>
              </a:rPr>
            </a:br>
            <a:r>
              <a:rPr lang="en-AU" b="0" i="0" u="none" strike="noStrike" dirty="0">
                <a:solidFill>
                  <a:srgbClr val="1E1F28"/>
                </a:solidFill>
                <a:effectLst/>
              </a:rPr>
              <a:t>   but do not hold a formal leadership position </a:t>
            </a:r>
            <a:r>
              <a:rPr lang="en-NZ" b="0" i="0" dirty="0">
                <a:solidFill>
                  <a:srgbClr val="1E1F28"/>
                </a:solidFill>
                <a:effectLst/>
              </a:rPr>
              <a:t>​</a:t>
            </a:r>
            <a:br>
              <a:rPr lang="en-NZ" b="0" i="0" dirty="0">
                <a:solidFill>
                  <a:srgbClr val="1E1F28"/>
                </a:solidFill>
                <a:effectLst/>
              </a:rPr>
            </a:br>
            <a:endParaRPr lang="en-NZ" b="0" i="0" dirty="0">
              <a:solidFill>
                <a:srgbClr val="1E2028"/>
              </a:solidFill>
              <a:effectLst/>
            </a:endParaRPr>
          </a:p>
          <a:p>
            <a:r>
              <a:rPr lang="en-AU" b="0" i="0" u="none" strike="noStrike" dirty="0">
                <a:solidFill>
                  <a:srgbClr val="1E1F28"/>
                </a:solidFill>
                <a:effectLst/>
              </a:rPr>
              <a:t>Applicable and responsive to leadership in a wide variety of school and </a:t>
            </a:r>
            <a:br>
              <a:rPr lang="en-AU" b="0" i="0" u="none" strike="noStrike" dirty="0">
                <a:solidFill>
                  <a:srgbClr val="1E1F28"/>
                </a:solidFill>
                <a:effectLst/>
              </a:rPr>
            </a:br>
            <a:r>
              <a:rPr lang="en-AU" b="0" i="0" u="none" strike="noStrike" dirty="0">
                <a:solidFill>
                  <a:srgbClr val="1E1F28"/>
                </a:solidFill>
                <a:effectLst/>
              </a:rPr>
              <a:t>   leadership contexts.</a:t>
            </a:r>
            <a:endParaRPr lang="en-US" b="0" i="0" dirty="0">
              <a:solidFill>
                <a:srgbClr val="1E20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US" dirty="0"/>
              <a:t>Rationale</a:t>
            </a:r>
          </a:p>
        </p:txBody>
      </p:sp>
    </p:spTree>
    <p:extLst>
      <p:ext uri="{BB962C8B-B14F-4D97-AF65-F5344CB8AC3E}">
        <p14:creationId xmlns:p14="http://schemas.microsoft.com/office/powerpoint/2010/main" val="274120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09DD-51BF-57B0-0586-66CEE73F1ADA}"/>
              </a:ext>
            </a:extLst>
          </p:cNvPr>
          <p:cNvSpPr>
            <a:spLocks noGrp="1"/>
          </p:cNvSpPr>
          <p:nvPr>
            <p:ph type="title"/>
          </p:nvPr>
        </p:nvSpPr>
        <p:spPr/>
        <p:txBody>
          <a:bodyPr>
            <a:noAutofit/>
          </a:bodyPr>
          <a:lstStyle/>
          <a:p>
            <a:r>
              <a:rPr lang="en-US" b="0"/>
              <a:t>Five domains</a:t>
            </a:r>
            <a:endParaRPr lang="en-AU" b="0"/>
          </a:p>
        </p:txBody>
      </p:sp>
      <p:pic>
        <p:nvPicPr>
          <p:cNvPr id="9" name="Picture 8">
            <a:extLst>
              <a:ext uri="{FF2B5EF4-FFF2-40B4-BE49-F238E27FC236}">
                <a16:creationId xmlns:a16="http://schemas.microsoft.com/office/drawing/2014/main" id="{8CC60719-BDA6-F8BC-ABF3-102464266CEC}"/>
              </a:ext>
            </a:extLst>
          </p:cNvPr>
          <p:cNvPicPr>
            <a:picLocks noChangeAspect="1"/>
          </p:cNvPicPr>
          <p:nvPr/>
        </p:nvPicPr>
        <p:blipFill>
          <a:blip r:embed="rId3">
            <a:duotone>
              <a:schemeClr val="accent1">
                <a:shade val="45000"/>
                <a:satMod val="135000"/>
              </a:schemeClr>
              <a:prstClr val="white"/>
            </a:duotone>
          </a:blip>
          <a:stretch>
            <a:fillRect/>
          </a:stretch>
        </p:blipFill>
        <p:spPr>
          <a:xfrm>
            <a:off x="705722" y="2164798"/>
            <a:ext cx="1718631" cy="1718631"/>
          </a:xfrm>
          <a:prstGeom prst="rect">
            <a:avLst/>
          </a:prstGeom>
        </p:spPr>
      </p:pic>
      <p:pic>
        <p:nvPicPr>
          <p:cNvPr id="14" name="Picture 13">
            <a:extLst>
              <a:ext uri="{FF2B5EF4-FFF2-40B4-BE49-F238E27FC236}">
                <a16:creationId xmlns:a16="http://schemas.microsoft.com/office/drawing/2014/main" id="{06257ACE-CC4A-772F-A405-8831512678AE}"/>
              </a:ext>
            </a:extLst>
          </p:cNvPr>
          <p:cNvPicPr>
            <a:picLocks noChangeAspect="1"/>
          </p:cNvPicPr>
          <p:nvPr/>
        </p:nvPicPr>
        <p:blipFill>
          <a:blip r:embed="rId4">
            <a:duotone>
              <a:schemeClr val="accent1">
                <a:shade val="45000"/>
                <a:satMod val="135000"/>
              </a:schemeClr>
              <a:prstClr val="white"/>
            </a:duotone>
          </a:blip>
          <a:stretch>
            <a:fillRect/>
          </a:stretch>
        </p:blipFill>
        <p:spPr>
          <a:xfrm>
            <a:off x="5558412" y="2353953"/>
            <a:ext cx="1465974" cy="1465974"/>
          </a:xfrm>
          <a:prstGeom prst="rect">
            <a:avLst/>
          </a:prstGeom>
        </p:spPr>
      </p:pic>
      <p:pic>
        <p:nvPicPr>
          <p:cNvPr id="15" name="Picture 14">
            <a:extLst>
              <a:ext uri="{FF2B5EF4-FFF2-40B4-BE49-F238E27FC236}">
                <a16:creationId xmlns:a16="http://schemas.microsoft.com/office/drawing/2014/main" id="{035F3F79-4813-796C-28D4-3DFC19561F6C}"/>
              </a:ext>
            </a:extLst>
          </p:cNvPr>
          <p:cNvPicPr>
            <a:picLocks noChangeAspect="1"/>
          </p:cNvPicPr>
          <p:nvPr/>
        </p:nvPicPr>
        <p:blipFill>
          <a:blip r:embed="rId5">
            <a:duotone>
              <a:schemeClr val="accent1">
                <a:shade val="45000"/>
                <a:satMod val="135000"/>
              </a:schemeClr>
              <a:prstClr val="white"/>
            </a:duotone>
          </a:blip>
          <a:stretch>
            <a:fillRect/>
          </a:stretch>
        </p:blipFill>
        <p:spPr>
          <a:xfrm>
            <a:off x="3303670" y="2318174"/>
            <a:ext cx="1375424" cy="1375424"/>
          </a:xfrm>
          <a:prstGeom prst="rect">
            <a:avLst/>
          </a:prstGeom>
        </p:spPr>
      </p:pic>
      <p:pic>
        <p:nvPicPr>
          <p:cNvPr id="16" name="Picture 15">
            <a:extLst>
              <a:ext uri="{FF2B5EF4-FFF2-40B4-BE49-F238E27FC236}">
                <a16:creationId xmlns:a16="http://schemas.microsoft.com/office/drawing/2014/main" id="{6428CB2F-F582-4B2D-CE29-66F97EFE80F3}"/>
              </a:ext>
            </a:extLst>
          </p:cNvPr>
          <p:cNvPicPr>
            <a:picLocks noChangeAspect="1"/>
          </p:cNvPicPr>
          <p:nvPr/>
        </p:nvPicPr>
        <p:blipFill>
          <a:blip r:embed="rId6">
            <a:duotone>
              <a:schemeClr val="accent6">
                <a:shade val="45000"/>
                <a:satMod val="135000"/>
              </a:schemeClr>
              <a:prstClr val="white"/>
            </a:duotone>
          </a:blip>
          <a:stretch>
            <a:fillRect/>
          </a:stretch>
        </p:blipFill>
        <p:spPr>
          <a:xfrm>
            <a:off x="7664067" y="2164798"/>
            <a:ext cx="1828973" cy="1828973"/>
          </a:xfrm>
          <a:prstGeom prst="rect">
            <a:avLst/>
          </a:prstGeom>
        </p:spPr>
      </p:pic>
      <p:pic>
        <p:nvPicPr>
          <p:cNvPr id="17" name="Picture 16">
            <a:extLst>
              <a:ext uri="{FF2B5EF4-FFF2-40B4-BE49-F238E27FC236}">
                <a16:creationId xmlns:a16="http://schemas.microsoft.com/office/drawing/2014/main" id="{0088A76B-5DD9-1E4F-493E-185D5EC7BA3A}"/>
              </a:ext>
            </a:extLst>
          </p:cNvPr>
          <p:cNvPicPr>
            <a:picLocks noChangeAspect="1"/>
          </p:cNvPicPr>
          <p:nvPr/>
        </p:nvPicPr>
        <p:blipFill>
          <a:blip r:embed="rId7">
            <a:duotone>
              <a:schemeClr val="accent1">
                <a:shade val="45000"/>
                <a:satMod val="135000"/>
              </a:schemeClr>
              <a:prstClr val="white"/>
            </a:duotone>
          </a:blip>
          <a:stretch>
            <a:fillRect/>
          </a:stretch>
        </p:blipFill>
        <p:spPr>
          <a:xfrm>
            <a:off x="10138817" y="2411051"/>
            <a:ext cx="1282547" cy="1282547"/>
          </a:xfrm>
          <a:prstGeom prst="rect">
            <a:avLst/>
          </a:prstGeom>
        </p:spPr>
      </p:pic>
      <p:sp>
        <p:nvSpPr>
          <p:cNvPr id="18" name="TextBox 17">
            <a:extLst>
              <a:ext uri="{FF2B5EF4-FFF2-40B4-BE49-F238E27FC236}">
                <a16:creationId xmlns:a16="http://schemas.microsoft.com/office/drawing/2014/main" id="{52969D85-1F7A-35DA-1801-C662BA36824E}"/>
              </a:ext>
            </a:extLst>
          </p:cNvPr>
          <p:cNvSpPr txBox="1"/>
          <p:nvPr/>
        </p:nvSpPr>
        <p:spPr>
          <a:xfrm>
            <a:off x="553518" y="4087258"/>
            <a:ext cx="1828971" cy="1200329"/>
          </a:xfrm>
          <a:prstGeom prst="rect">
            <a:avLst/>
          </a:prstGeom>
          <a:noFill/>
        </p:spPr>
        <p:txBody>
          <a:bodyPr wrap="square" rtlCol="0">
            <a:spAutoFit/>
          </a:bodyPr>
          <a:lstStyle/>
          <a:p>
            <a:pPr algn="ctr"/>
            <a:r>
              <a:rPr lang="en-AU" b="1" dirty="0">
                <a:solidFill>
                  <a:schemeClr val="accent2"/>
                </a:solidFill>
                <a:latin typeface="VIC" panose="00000500000000000000" pitchFamily="2" charset="0"/>
              </a:rPr>
              <a:t>Leading teaching, learning and wellbeing</a:t>
            </a:r>
          </a:p>
        </p:txBody>
      </p:sp>
      <p:sp>
        <p:nvSpPr>
          <p:cNvPr id="19" name="TextBox 18">
            <a:extLst>
              <a:ext uri="{FF2B5EF4-FFF2-40B4-BE49-F238E27FC236}">
                <a16:creationId xmlns:a16="http://schemas.microsoft.com/office/drawing/2014/main" id="{6966ADAF-559E-CE07-78FB-FAC08A5A754C}"/>
              </a:ext>
            </a:extLst>
          </p:cNvPr>
          <p:cNvSpPr txBox="1"/>
          <p:nvPr/>
        </p:nvSpPr>
        <p:spPr>
          <a:xfrm>
            <a:off x="5454188" y="4087256"/>
            <a:ext cx="1828971" cy="1200329"/>
          </a:xfrm>
          <a:prstGeom prst="rect">
            <a:avLst/>
          </a:prstGeom>
          <a:noFill/>
        </p:spPr>
        <p:txBody>
          <a:bodyPr wrap="square" rtlCol="0">
            <a:spAutoFit/>
          </a:bodyPr>
          <a:lstStyle/>
          <a:p>
            <a:pPr algn="ctr"/>
            <a:r>
              <a:rPr lang="en-AU" b="1">
                <a:solidFill>
                  <a:schemeClr val="accent2"/>
                </a:solidFill>
                <a:latin typeface="VIC" panose="00000500000000000000" pitchFamily="2" charset="0"/>
              </a:rPr>
              <a:t>Leading improvement, innovation and change</a:t>
            </a:r>
          </a:p>
        </p:txBody>
      </p:sp>
      <p:sp>
        <p:nvSpPr>
          <p:cNvPr id="20" name="TextBox 19">
            <a:extLst>
              <a:ext uri="{FF2B5EF4-FFF2-40B4-BE49-F238E27FC236}">
                <a16:creationId xmlns:a16="http://schemas.microsoft.com/office/drawing/2014/main" id="{027422E2-A32C-2DCE-1009-D3A443CEDD76}"/>
              </a:ext>
            </a:extLst>
          </p:cNvPr>
          <p:cNvSpPr txBox="1"/>
          <p:nvPr/>
        </p:nvSpPr>
        <p:spPr>
          <a:xfrm>
            <a:off x="7664069" y="4087256"/>
            <a:ext cx="1828971" cy="1200329"/>
          </a:xfrm>
          <a:prstGeom prst="rect">
            <a:avLst/>
          </a:prstGeom>
          <a:noFill/>
        </p:spPr>
        <p:txBody>
          <a:bodyPr wrap="square" rtlCol="0">
            <a:spAutoFit/>
          </a:bodyPr>
          <a:lstStyle/>
          <a:p>
            <a:pPr algn="ctr"/>
            <a:r>
              <a:rPr lang="en-AU" b="1">
                <a:solidFill>
                  <a:schemeClr val="accent2"/>
                </a:solidFill>
                <a:latin typeface="VIC" panose="00000500000000000000" pitchFamily="2" charset="0"/>
              </a:rPr>
              <a:t>Engaging and working with the school community</a:t>
            </a:r>
          </a:p>
        </p:txBody>
      </p:sp>
      <p:sp>
        <p:nvSpPr>
          <p:cNvPr id="21" name="TextBox 20">
            <a:extLst>
              <a:ext uri="{FF2B5EF4-FFF2-40B4-BE49-F238E27FC236}">
                <a16:creationId xmlns:a16="http://schemas.microsoft.com/office/drawing/2014/main" id="{747B40CC-1ABB-3AD3-FF85-79474F072F9D}"/>
              </a:ext>
            </a:extLst>
          </p:cNvPr>
          <p:cNvSpPr txBox="1"/>
          <p:nvPr/>
        </p:nvSpPr>
        <p:spPr>
          <a:xfrm>
            <a:off x="9865606" y="4087257"/>
            <a:ext cx="1828971" cy="923330"/>
          </a:xfrm>
          <a:prstGeom prst="rect">
            <a:avLst/>
          </a:prstGeom>
          <a:noFill/>
        </p:spPr>
        <p:txBody>
          <a:bodyPr wrap="square" rtlCol="0">
            <a:spAutoFit/>
          </a:bodyPr>
          <a:lstStyle/>
          <a:p>
            <a:r>
              <a:rPr lang="en-AU" b="1">
                <a:solidFill>
                  <a:schemeClr val="accent2"/>
                </a:solidFill>
                <a:latin typeface="VIC" panose="00000500000000000000" pitchFamily="2" charset="0"/>
              </a:rPr>
              <a:t>Leading the management of the school</a:t>
            </a:r>
          </a:p>
        </p:txBody>
      </p:sp>
      <p:sp>
        <p:nvSpPr>
          <p:cNvPr id="22" name="TextBox 21">
            <a:extLst>
              <a:ext uri="{FF2B5EF4-FFF2-40B4-BE49-F238E27FC236}">
                <a16:creationId xmlns:a16="http://schemas.microsoft.com/office/drawing/2014/main" id="{078BCAD9-EE58-1A74-F27A-7B0C8FFA23CE}"/>
              </a:ext>
            </a:extLst>
          </p:cNvPr>
          <p:cNvSpPr txBox="1"/>
          <p:nvPr/>
        </p:nvSpPr>
        <p:spPr>
          <a:xfrm>
            <a:off x="3003853" y="4087256"/>
            <a:ext cx="1828971" cy="923330"/>
          </a:xfrm>
          <a:prstGeom prst="rect">
            <a:avLst/>
          </a:prstGeom>
          <a:noFill/>
        </p:spPr>
        <p:txBody>
          <a:bodyPr wrap="square" rtlCol="0">
            <a:spAutoFit/>
          </a:bodyPr>
          <a:lstStyle/>
          <a:p>
            <a:pPr algn="ctr"/>
            <a:r>
              <a:rPr lang="en-AU" b="1">
                <a:solidFill>
                  <a:schemeClr val="accent2"/>
                </a:solidFill>
                <a:latin typeface="VIC" panose="00000500000000000000" pitchFamily="2" charset="0"/>
              </a:rPr>
              <a:t>Developing self, others and teams</a:t>
            </a:r>
          </a:p>
        </p:txBody>
      </p:sp>
    </p:spTree>
    <p:extLst>
      <p:ext uri="{BB962C8B-B14F-4D97-AF65-F5344CB8AC3E}">
        <p14:creationId xmlns:p14="http://schemas.microsoft.com/office/powerpoint/2010/main" val="304224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713795"/>
            <a:ext cx="7765222" cy="2048467"/>
          </a:xfrm>
        </p:spPr>
        <p:txBody>
          <a:bodyPr/>
          <a:lstStyle/>
          <a:p>
            <a:r>
              <a:rPr lang="en-AU" b="0" i="0" u="none" strike="noStrike" dirty="0">
                <a:solidFill>
                  <a:srgbClr val="1E1F28"/>
                </a:solidFill>
                <a:effectLst/>
              </a:rPr>
              <a:t>Knowing that improved student learning and wellbeing outcome</a:t>
            </a:r>
            <a:br>
              <a:rPr lang="en-AU" b="0" i="0" u="none" strike="noStrike" dirty="0">
                <a:solidFill>
                  <a:srgbClr val="1E1F28"/>
                </a:solidFill>
                <a:effectLst/>
              </a:rPr>
            </a:br>
            <a:r>
              <a:rPr lang="en-AU" b="0" i="0" u="none" strike="noStrike" dirty="0">
                <a:solidFill>
                  <a:srgbClr val="1E1F28"/>
                </a:solidFill>
                <a:effectLst/>
              </a:rPr>
              <a:t>   are reliant on excellent teaching​.</a:t>
            </a:r>
            <a:br>
              <a:rPr lang="en-US" b="0" i="0" dirty="0">
                <a:solidFill>
                  <a:srgbClr val="1E1F28"/>
                </a:solidFill>
                <a:effectLst/>
              </a:rPr>
            </a:br>
            <a:endParaRPr lang="en-US" b="0" i="0" dirty="0">
              <a:solidFill>
                <a:srgbClr val="1E1F28"/>
              </a:solidFill>
              <a:effectLst/>
            </a:endParaRPr>
          </a:p>
          <a:p>
            <a:r>
              <a:rPr lang="en-AU" b="0" i="0" u="none" strike="noStrike" dirty="0">
                <a:solidFill>
                  <a:srgbClr val="1E1F28"/>
                </a:solidFill>
                <a:effectLst/>
              </a:rPr>
              <a:t>Excellence can only be achieved when teachers and leaders   </a:t>
            </a:r>
            <a:br>
              <a:rPr lang="en-AU" b="0" i="0" u="none" strike="noStrike" dirty="0">
                <a:solidFill>
                  <a:srgbClr val="1E1F28"/>
                </a:solidFill>
                <a:effectLst/>
              </a:rPr>
            </a:br>
            <a:r>
              <a:rPr lang="en-AU" b="0" i="0" u="none" strike="noStrike" dirty="0">
                <a:solidFill>
                  <a:srgbClr val="1E1F28"/>
                </a:solidFill>
                <a:effectLst/>
              </a:rPr>
              <a:t>   work collaboratively across all three areas of teaching, learning </a:t>
            </a:r>
            <a:br>
              <a:rPr lang="en-AU" b="0" i="0" u="none" strike="noStrike" dirty="0">
                <a:solidFill>
                  <a:srgbClr val="1E1F28"/>
                </a:solidFill>
                <a:effectLst/>
              </a:rPr>
            </a:br>
            <a:r>
              <a:rPr lang="en-AU" b="0" i="0" u="none" strike="noStrike" dirty="0">
                <a:solidFill>
                  <a:srgbClr val="1E1F28"/>
                </a:solidFill>
                <a:effectLst/>
              </a:rPr>
              <a:t>   and wellbeing​.</a:t>
            </a:r>
            <a:br>
              <a:rPr lang="en-NZ" b="0" i="0" dirty="0">
                <a:solidFill>
                  <a:srgbClr val="1E1F28"/>
                </a:solidFill>
                <a:effectLst/>
              </a:rPr>
            </a:br>
            <a:endParaRPr lang="en-NZ" b="0" i="0" dirty="0">
              <a:solidFill>
                <a:srgbClr val="1E20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Leading teaching, learning and wellbeing​</a:t>
            </a:r>
            <a:endParaRPr lang="en-US" dirty="0"/>
          </a:p>
        </p:txBody>
      </p:sp>
      <p:pic>
        <p:nvPicPr>
          <p:cNvPr id="5" name="Picture 4">
            <a:extLst>
              <a:ext uri="{FF2B5EF4-FFF2-40B4-BE49-F238E27FC236}">
                <a16:creationId xmlns:a16="http://schemas.microsoft.com/office/drawing/2014/main" id="{D2816E02-0FCA-9D19-01D9-419087A6BF62}"/>
              </a:ext>
            </a:extLst>
          </p:cNvPr>
          <p:cNvPicPr>
            <a:picLocks noChangeAspect="1"/>
          </p:cNvPicPr>
          <p:nvPr/>
        </p:nvPicPr>
        <p:blipFill>
          <a:blip r:embed="rId3"/>
          <a:stretch>
            <a:fillRect/>
          </a:stretch>
        </p:blipFill>
        <p:spPr>
          <a:xfrm>
            <a:off x="8964735" y="2519066"/>
            <a:ext cx="2369187" cy="2048467"/>
          </a:xfrm>
          <a:prstGeom prst="rect">
            <a:avLst/>
          </a:prstGeom>
        </p:spPr>
      </p:pic>
    </p:spTree>
    <p:extLst>
      <p:ext uri="{BB962C8B-B14F-4D97-AF65-F5344CB8AC3E}">
        <p14:creationId xmlns:p14="http://schemas.microsoft.com/office/powerpoint/2010/main" val="412040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682221"/>
            <a:ext cx="7752522" cy="2048467"/>
          </a:xfrm>
        </p:spPr>
        <p:txBody>
          <a:bodyPr/>
          <a:lstStyle/>
          <a:p>
            <a:r>
              <a:rPr lang="en-AU" b="0" i="0" u="none" strike="noStrike" dirty="0">
                <a:solidFill>
                  <a:srgbClr val="1E1F28"/>
                </a:solidFill>
                <a:effectLst/>
              </a:rPr>
              <a:t>Deepening leadership practices as well as developing others’ </a:t>
            </a:r>
            <a:br>
              <a:rPr lang="en-AU" b="0" i="0" u="none" strike="noStrike" dirty="0">
                <a:solidFill>
                  <a:srgbClr val="1E1F28"/>
                </a:solidFill>
                <a:effectLst/>
              </a:rPr>
            </a:br>
            <a:r>
              <a:rPr lang="en-AU" b="0" i="0" u="none" strike="noStrike" dirty="0">
                <a:solidFill>
                  <a:srgbClr val="1E1F28"/>
                </a:solidFill>
                <a:effectLst/>
              </a:rPr>
              <a:t>   leadership potential.</a:t>
            </a:r>
            <a:br>
              <a:rPr lang="en-US" b="0" i="0" dirty="0">
                <a:solidFill>
                  <a:srgbClr val="1E1F28"/>
                </a:solidFill>
                <a:effectLst/>
              </a:rPr>
            </a:br>
            <a:endParaRPr lang="en-US" b="0" i="0" dirty="0">
              <a:solidFill>
                <a:srgbClr val="1E1F28"/>
              </a:solidFill>
              <a:effectLst/>
            </a:endParaRPr>
          </a:p>
          <a:p>
            <a:r>
              <a:rPr lang="en-AU" b="0" i="0" u="none" strike="noStrike" dirty="0">
                <a:solidFill>
                  <a:srgbClr val="1E1F28"/>
                </a:solidFill>
                <a:effectLst/>
              </a:rPr>
              <a:t>Developing teams enables others to develop leadership skills      </a:t>
            </a:r>
            <a:br>
              <a:rPr lang="en-AU" b="0" i="0" u="none" strike="noStrike" dirty="0">
                <a:solidFill>
                  <a:srgbClr val="1E1F28"/>
                </a:solidFill>
                <a:effectLst/>
              </a:rPr>
            </a:br>
            <a:r>
              <a:rPr lang="en-AU" b="0" i="0" u="none" strike="noStrike" dirty="0">
                <a:solidFill>
                  <a:srgbClr val="1E1F28"/>
                </a:solidFill>
                <a:effectLst/>
              </a:rPr>
              <a:t>   whilst also developing collaborative capacity that enables   </a:t>
            </a:r>
            <a:br>
              <a:rPr lang="en-AU" b="0" i="0" u="none" strike="noStrike" dirty="0">
                <a:solidFill>
                  <a:srgbClr val="1E1F28"/>
                </a:solidFill>
                <a:effectLst/>
              </a:rPr>
            </a:br>
            <a:r>
              <a:rPr lang="en-AU" b="0" i="0" u="none" strike="noStrike" dirty="0">
                <a:solidFill>
                  <a:srgbClr val="1E1F28"/>
                </a:solidFill>
                <a:effectLst/>
              </a:rPr>
              <a:t>   distributed leadership. ​</a:t>
            </a:r>
            <a:br>
              <a:rPr lang="en-NZ" b="0" i="0" dirty="0">
                <a:solidFill>
                  <a:srgbClr val="1E1F28"/>
                </a:solidFill>
                <a:effectLst/>
              </a:rPr>
            </a:br>
            <a:endParaRPr lang="en-NZ" b="0" i="0" dirty="0">
              <a:solidFill>
                <a:srgbClr val="1E20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Developing self, </a:t>
            </a:r>
            <a:br>
              <a:rPr lang="en-AU" dirty="0"/>
            </a:br>
            <a:r>
              <a:rPr lang="en-AU" dirty="0"/>
              <a:t>others and teams​</a:t>
            </a:r>
            <a:endParaRPr lang="en-US" dirty="0"/>
          </a:p>
        </p:txBody>
      </p:sp>
      <p:pic>
        <p:nvPicPr>
          <p:cNvPr id="6" name="Picture 5">
            <a:extLst>
              <a:ext uri="{FF2B5EF4-FFF2-40B4-BE49-F238E27FC236}">
                <a16:creationId xmlns:a16="http://schemas.microsoft.com/office/drawing/2014/main" id="{AACB0510-3213-4612-0C2F-E5787DDD7854}"/>
              </a:ext>
            </a:extLst>
          </p:cNvPr>
          <p:cNvPicPr>
            <a:picLocks noChangeAspect="1"/>
          </p:cNvPicPr>
          <p:nvPr/>
        </p:nvPicPr>
        <p:blipFill>
          <a:blip r:embed="rId3"/>
          <a:stretch>
            <a:fillRect/>
          </a:stretch>
        </p:blipFill>
        <p:spPr>
          <a:xfrm>
            <a:off x="9137108" y="2294452"/>
            <a:ext cx="2631657" cy="2436236"/>
          </a:xfrm>
          <a:prstGeom prst="rect">
            <a:avLst/>
          </a:prstGeom>
        </p:spPr>
      </p:pic>
    </p:spTree>
    <p:extLst>
      <p:ext uri="{BB962C8B-B14F-4D97-AF65-F5344CB8AC3E}">
        <p14:creationId xmlns:p14="http://schemas.microsoft.com/office/powerpoint/2010/main" val="322973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702170"/>
            <a:ext cx="7803322" cy="2048467"/>
          </a:xfrm>
        </p:spPr>
        <p:txBody>
          <a:bodyPr/>
          <a:lstStyle/>
          <a:p>
            <a:r>
              <a:rPr lang="en-AU" b="0" i="0" u="none" strike="noStrike" dirty="0">
                <a:solidFill>
                  <a:srgbClr val="1E1F28"/>
                </a:solidFill>
                <a:effectLst/>
              </a:rPr>
              <a:t>Focuses on the more formal team or school-wide improvement  </a:t>
            </a:r>
            <a:br>
              <a:rPr lang="en-AU" b="0" i="0" u="none" strike="noStrike" dirty="0">
                <a:solidFill>
                  <a:srgbClr val="1E1F28"/>
                </a:solidFill>
                <a:effectLst/>
              </a:rPr>
            </a:br>
            <a:r>
              <a:rPr lang="en-AU" b="0" i="0" u="none" strike="noStrike" dirty="0">
                <a:solidFill>
                  <a:srgbClr val="1E1F28"/>
                </a:solidFill>
                <a:effectLst/>
              </a:rPr>
              <a:t>   processes, such as strategic and annual planning. ​</a:t>
            </a:r>
            <a:br>
              <a:rPr lang="en-US" b="0" i="0" dirty="0">
                <a:solidFill>
                  <a:srgbClr val="1E1F28"/>
                </a:solidFill>
                <a:effectLst/>
              </a:rPr>
            </a:br>
            <a:endParaRPr lang="en-US" b="0" i="0" dirty="0">
              <a:solidFill>
                <a:srgbClr val="1E1F28"/>
              </a:solidFill>
              <a:effectLst/>
            </a:endParaRPr>
          </a:p>
          <a:p>
            <a:r>
              <a:rPr lang="en-AU" b="0" i="0" u="none" strike="noStrike" dirty="0">
                <a:solidFill>
                  <a:srgbClr val="1E1F28"/>
                </a:solidFill>
                <a:effectLst/>
              </a:rPr>
              <a:t>Leading in this domain focuses leadership actions on realising</a:t>
            </a:r>
            <a:br>
              <a:rPr lang="en-AU" b="0" i="0" u="none" strike="noStrike" dirty="0">
                <a:solidFill>
                  <a:srgbClr val="1E1F28"/>
                </a:solidFill>
                <a:effectLst/>
              </a:rPr>
            </a:br>
            <a:r>
              <a:rPr lang="en-AU" b="0" i="0" u="none" strike="noStrike" dirty="0">
                <a:solidFill>
                  <a:srgbClr val="1E1F28"/>
                </a:solidFill>
                <a:effectLst/>
              </a:rPr>
              <a:t>   the vision and</a:t>
            </a:r>
            <a:r>
              <a:rPr lang="en-AU" dirty="0">
                <a:solidFill>
                  <a:srgbClr val="1E1F28"/>
                </a:solidFill>
              </a:rPr>
              <a:t> </a:t>
            </a:r>
            <a:r>
              <a:rPr lang="en-AU" b="0" i="0" u="none" strike="noStrike" dirty="0">
                <a:solidFill>
                  <a:srgbClr val="1E1F28"/>
                </a:solidFill>
                <a:effectLst/>
              </a:rPr>
              <a:t>strategic plan of the school.</a:t>
            </a:r>
            <a:br>
              <a:rPr lang="en-NZ" b="0" i="0" dirty="0">
                <a:solidFill>
                  <a:srgbClr val="1E1F28"/>
                </a:solidFill>
                <a:effectLst/>
              </a:rPr>
            </a:br>
            <a:endParaRPr lang="en-NZ" b="0" i="0" dirty="0">
              <a:solidFill>
                <a:srgbClr val="1E20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p:txBody>
          <a:bodyPr>
            <a:normAutofit fontScale="90000"/>
          </a:bodyPr>
          <a:lstStyle/>
          <a:p>
            <a:r>
              <a:rPr lang="en-AU" dirty="0"/>
              <a:t>Leading improvement, innovation and change​</a:t>
            </a:r>
            <a:endParaRPr lang="en-US" dirty="0"/>
          </a:p>
        </p:txBody>
      </p:sp>
      <p:pic>
        <p:nvPicPr>
          <p:cNvPr id="8" name="Picture 7">
            <a:extLst>
              <a:ext uri="{FF2B5EF4-FFF2-40B4-BE49-F238E27FC236}">
                <a16:creationId xmlns:a16="http://schemas.microsoft.com/office/drawing/2014/main" id="{3922541B-EE47-1312-3CB1-05254FBB1A83}"/>
              </a:ext>
            </a:extLst>
          </p:cNvPr>
          <p:cNvPicPr>
            <a:picLocks noChangeAspect="1"/>
          </p:cNvPicPr>
          <p:nvPr/>
        </p:nvPicPr>
        <p:blipFill>
          <a:blip r:embed="rId3"/>
          <a:stretch>
            <a:fillRect/>
          </a:stretch>
        </p:blipFill>
        <p:spPr>
          <a:xfrm>
            <a:off x="9201561" y="2206022"/>
            <a:ext cx="2416837" cy="2445956"/>
          </a:xfrm>
          <a:prstGeom prst="rect">
            <a:avLst/>
          </a:prstGeom>
        </p:spPr>
      </p:pic>
    </p:spTree>
    <p:extLst>
      <p:ext uri="{BB962C8B-B14F-4D97-AF65-F5344CB8AC3E}">
        <p14:creationId xmlns:p14="http://schemas.microsoft.com/office/powerpoint/2010/main" val="117797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702170"/>
            <a:ext cx="7803322" cy="2048467"/>
          </a:xfrm>
        </p:spPr>
        <p:txBody>
          <a:bodyPr/>
          <a:lstStyle/>
          <a:p>
            <a:r>
              <a:rPr lang="en-AU" b="0" i="0" u="none" strike="noStrike" dirty="0">
                <a:solidFill>
                  <a:srgbClr val="1E1F28"/>
                </a:solidFill>
                <a:effectLst/>
              </a:rPr>
              <a:t>Create a physical and social environment that enables teachers     </a:t>
            </a:r>
            <a:br>
              <a:rPr lang="en-AU" b="0" i="0" u="none" strike="noStrike" dirty="0">
                <a:solidFill>
                  <a:srgbClr val="1E1F28"/>
                </a:solidFill>
                <a:effectLst/>
              </a:rPr>
            </a:br>
            <a:r>
              <a:rPr lang="en-AU" b="0" i="0" u="none" strike="noStrike" dirty="0">
                <a:solidFill>
                  <a:srgbClr val="1E1F28"/>
                </a:solidFill>
                <a:effectLst/>
              </a:rPr>
              <a:t>   to teach well and students to learn, thrive and succeed.</a:t>
            </a:r>
            <a:br>
              <a:rPr lang="en-AU" b="0" i="0" u="none" strike="noStrike" dirty="0">
                <a:solidFill>
                  <a:srgbClr val="1E1F28"/>
                </a:solidFill>
                <a:effectLst/>
              </a:rPr>
            </a:br>
            <a:endParaRPr lang="en-US" b="0" i="0" dirty="0">
              <a:solidFill>
                <a:srgbClr val="1E1F28"/>
              </a:solidFill>
              <a:effectLst/>
            </a:endParaRPr>
          </a:p>
          <a:p>
            <a:r>
              <a:rPr lang="en-AU" b="0" i="0" u="none" strike="noStrike" dirty="0">
                <a:solidFill>
                  <a:srgbClr val="1E1F28"/>
                </a:solidFill>
                <a:effectLst/>
              </a:rPr>
              <a:t>Leading in this domain requires strategically managing resources </a:t>
            </a:r>
            <a:br>
              <a:rPr lang="en-AU" b="0" i="0" u="none" strike="noStrike" dirty="0">
                <a:solidFill>
                  <a:srgbClr val="1E1F28"/>
                </a:solidFill>
                <a:effectLst/>
              </a:rPr>
            </a:br>
            <a:r>
              <a:rPr lang="en-AU" b="0" i="0" u="none" strike="noStrike" dirty="0">
                <a:solidFill>
                  <a:srgbClr val="1E1F28"/>
                </a:solidFill>
                <a:effectLst/>
              </a:rPr>
              <a:t>   of time, money, materials and personnel to ensure alignment </a:t>
            </a:r>
            <a:br>
              <a:rPr lang="en-AU" b="0" i="0" u="none" strike="noStrike" dirty="0">
                <a:solidFill>
                  <a:srgbClr val="1E1F28"/>
                </a:solidFill>
                <a:effectLst/>
              </a:rPr>
            </a:br>
            <a:r>
              <a:rPr lang="en-AU" b="0" i="0" u="none" strike="noStrike" dirty="0">
                <a:solidFill>
                  <a:srgbClr val="1E1F28"/>
                </a:solidFill>
                <a:effectLst/>
              </a:rPr>
              <a:t>   between school and team goals.​</a:t>
            </a:r>
            <a:br>
              <a:rPr lang="en-NZ" b="0" i="0" dirty="0">
                <a:solidFill>
                  <a:srgbClr val="1E1F28"/>
                </a:solidFill>
                <a:effectLst/>
              </a:rPr>
            </a:br>
            <a:endParaRPr lang="en-NZ" b="0" i="0" dirty="0">
              <a:solidFill>
                <a:srgbClr val="1E2028"/>
              </a:solidFill>
              <a:effectLst/>
            </a:endParaRP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a:xfrm>
            <a:off x="858078" y="537696"/>
            <a:ext cx="5999922" cy="495973"/>
          </a:xfrm>
        </p:spPr>
        <p:txBody>
          <a:bodyPr>
            <a:normAutofit fontScale="90000"/>
          </a:bodyPr>
          <a:lstStyle/>
          <a:p>
            <a:r>
              <a:rPr lang="en-AU" dirty="0"/>
              <a:t>Leading the management of the school</a:t>
            </a:r>
            <a:endParaRPr lang="en-US" dirty="0"/>
          </a:p>
        </p:txBody>
      </p:sp>
      <p:pic>
        <p:nvPicPr>
          <p:cNvPr id="4" name="Picture 3">
            <a:extLst>
              <a:ext uri="{FF2B5EF4-FFF2-40B4-BE49-F238E27FC236}">
                <a16:creationId xmlns:a16="http://schemas.microsoft.com/office/drawing/2014/main" id="{E1853E90-0933-A93E-B8E7-720D4AF1831D}"/>
              </a:ext>
            </a:extLst>
          </p:cNvPr>
          <p:cNvPicPr>
            <a:picLocks noChangeAspect="1"/>
          </p:cNvPicPr>
          <p:nvPr/>
        </p:nvPicPr>
        <p:blipFill>
          <a:blip r:embed="rId3"/>
          <a:stretch>
            <a:fillRect/>
          </a:stretch>
        </p:blipFill>
        <p:spPr>
          <a:xfrm>
            <a:off x="9089616" y="2445629"/>
            <a:ext cx="2505982" cy="2144542"/>
          </a:xfrm>
          <a:prstGeom prst="rect">
            <a:avLst/>
          </a:prstGeom>
        </p:spPr>
      </p:pic>
    </p:spTree>
    <p:extLst>
      <p:ext uri="{BB962C8B-B14F-4D97-AF65-F5344CB8AC3E}">
        <p14:creationId xmlns:p14="http://schemas.microsoft.com/office/powerpoint/2010/main" val="110957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C71DF-FFE3-B34F-869D-6A02DFEF6512}"/>
              </a:ext>
            </a:extLst>
          </p:cNvPr>
          <p:cNvSpPr>
            <a:spLocks noGrp="1"/>
          </p:cNvSpPr>
          <p:nvPr>
            <p:ph type="body" sz="quarter" idx="15"/>
          </p:nvPr>
        </p:nvSpPr>
        <p:spPr>
          <a:xfrm>
            <a:off x="858078" y="2702170"/>
            <a:ext cx="7803322" cy="2048467"/>
          </a:xfrm>
        </p:spPr>
        <p:txBody>
          <a:bodyPr/>
          <a:lstStyle/>
          <a:p>
            <a:r>
              <a:rPr lang="en-AU" b="0" i="0" u="none" strike="noStrike" dirty="0">
                <a:solidFill>
                  <a:srgbClr val="1E1F28"/>
                </a:solidFill>
                <a:effectLst/>
              </a:rPr>
              <a:t>Embracing community through accessing and leveraging the </a:t>
            </a:r>
            <a:br>
              <a:rPr lang="en-AU" b="0" i="0" u="none" strike="noStrike" dirty="0">
                <a:solidFill>
                  <a:srgbClr val="1E1F28"/>
                </a:solidFill>
                <a:effectLst/>
              </a:rPr>
            </a:br>
            <a:r>
              <a:rPr lang="en-AU" b="0" i="0" u="none" strike="noStrike" dirty="0">
                <a:solidFill>
                  <a:srgbClr val="1E1F28"/>
                </a:solidFill>
                <a:effectLst/>
              </a:rPr>
              <a:t>   cultural and</a:t>
            </a:r>
            <a:r>
              <a:rPr lang="en-AU" dirty="0">
                <a:solidFill>
                  <a:srgbClr val="1E1F28"/>
                </a:solidFill>
              </a:rPr>
              <a:t> </a:t>
            </a:r>
            <a:r>
              <a:rPr lang="en-AU" b="0" i="0" u="none" strike="noStrike" dirty="0">
                <a:solidFill>
                  <a:srgbClr val="1E1F28"/>
                </a:solidFill>
                <a:effectLst/>
              </a:rPr>
              <a:t>educational resources of families, thus enabling  </a:t>
            </a:r>
            <a:br>
              <a:rPr lang="en-AU" b="0" i="0" u="none" strike="noStrike" dirty="0">
                <a:solidFill>
                  <a:srgbClr val="1E1F28"/>
                </a:solidFill>
                <a:effectLst/>
              </a:rPr>
            </a:br>
            <a:r>
              <a:rPr lang="en-AU" b="0" i="0" u="none" strike="noStrike" dirty="0">
                <a:solidFill>
                  <a:srgbClr val="1E1F28"/>
                </a:solidFill>
                <a:effectLst/>
              </a:rPr>
              <a:t>   teachers, parents and caregivers to work together in the best </a:t>
            </a:r>
            <a:br>
              <a:rPr lang="en-AU" b="0" i="0" u="none" strike="noStrike" dirty="0">
                <a:solidFill>
                  <a:srgbClr val="1E1F28"/>
                </a:solidFill>
                <a:effectLst/>
              </a:rPr>
            </a:br>
            <a:r>
              <a:rPr lang="en-AU" b="0" i="0" u="none" strike="noStrike" dirty="0">
                <a:solidFill>
                  <a:srgbClr val="1E1F28"/>
                </a:solidFill>
                <a:effectLst/>
              </a:rPr>
              <a:t>   interest of the child. ​</a:t>
            </a:r>
          </a:p>
        </p:txBody>
      </p:sp>
      <p:sp>
        <p:nvSpPr>
          <p:cNvPr id="3" name="Title 2">
            <a:extLst>
              <a:ext uri="{FF2B5EF4-FFF2-40B4-BE49-F238E27FC236}">
                <a16:creationId xmlns:a16="http://schemas.microsoft.com/office/drawing/2014/main" id="{DB7D677B-CC94-4145-9481-362BA48662F9}"/>
              </a:ext>
            </a:extLst>
          </p:cNvPr>
          <p:cNvSpPr>
            <a:spLocks noGrp="1"/>
          </p:cNvSpPr>
          <p:nvPr>
            <p:ph type="title"/>
          </p:nvPr>
        </p:nvSpPr>
        <p:spPr>
          <a:xfrm>
            <a:off x="858078" y="537696"/>
            <a:ext cx="5999922" cy="495973"/>
          </a:xfrm>
        </p:spPr>
        <p:txBody>
          <a:bodyPr>
            <a:normAutofit fontScale="90000"/>
          </a:bodyPr>
          <a:lstStyle/>
          <a:p>
            <a:r>
              <a:rPr lang="en-AU" dirty="0"/>
              <a:t>Engaging and working with the community</a:t>
            </a:r>
            <a:endParaRPr lang="en-US" dirty="0"/>
          </a:p>
        </p:txBody>
      </p:sp>
      <p:pic>
        <p:nvPicPr>
          <p:cNvPr id="5" name="Picture 4">
            <a:extLst>
              <a:ext uri="{FF2B5EF4-FFF2-40B4-BE49-F238E27FC236}">
                <a16:creationId xmlns:a16="http://schemas.microsoft.com/office/drawing/2014/main" id="{DC2941D1-9E0E-3DE2-43EA-EA597D1866AF}"/>
              </a:ext>
            </a:extLst>
          </p:cNvPr>
          <p:cNvPicPr>
            <a:picLocks noChangeAspect="1"/>
          </p:cNvPicPr>
          <p:nvPr/>
        </p:nvPicPr>
        <p:blipFill>
          <a:blip r:embed="rId3"/>
          <a:stretch>
            <a:fillRect/>
          </a:stretch>
        </p:blipFill>
        <p:spPr>
          <a:xfrm>
            <a:off x="8374341" y="2254832"/>
            <a:ext cx="3241117" cy="1865736"/>
          </a:xfrm>
          <a:prstGeom prst="rect">
            <a:avLst/>
          </a:prstGeom>
        </p:spPr>
      </p:pic>
    </p:spTree>
    <p:extLst>
      <p:ext uri="{BB962C8B-B14F-4D97-AF65-F5344CB8AC3E}">
        <p14:creationId xmlns:p14="http://schemas.microsoft.com/office/powerpoint/2010/main" val="2191887509"/>
      </p:ext>
    </p:extLst>
  </p:cSld>
  <p:clrMapOvr>
    <a:masterClrMapping/>
  </p:clrMapOvr>
</p:sld>
</file>

<file path=ppt/theme/theme1.xml><?xml version="1.0" encoding="utf-8"?>
<a:theme xmlns:a="http://schemas.openxmlformats.org/drawingml/2006/main" name="Cover slides">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49C5-04FB-4932-B7EC-5F70ABEA835E}" vid="{C6987CE4-7B0A-4638-9156-9A7888896577}"/>
    </a:ext>
  </a:extLst>
</a:theme>
</file>

<file path=ppt/theme/theme2.xml><?xml version="1.0" encoding="utf-8"?>
<a:theme xmlns:a="http://schemas.openxmlformats.org/drawingml/2006/main" name="Divider slides">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49C5-04FB-4932-B7EC-5F70ABEA835E}" vid="{3E704F25-ECC8-4543-877C-D1DCB80DCB62}"/>
    </a:ext>
  </a:extLst>
</a:theme>
</file>

<file path=ppt/theme/theme3.xml><?xml version="1.0" encoding="utf-8"?>
<a:theme xmlns:a="http://schemas.openxmlformats.org/drawingml/2006/main" name="General slides">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49C5-04FB-4932-B7EC-5F70ABEA835E}" vid="{E6F47D97-7805-4F96-85A8-9FA8389BF814}"/>
    </a:ext>
  </a:extLst>
</a:theme>
</file>

<file path=ppt/theme/theme4.xml><?xml version="1.0" encoding="utf-8"?>
<a:theme xmlns:a="http://schemas.openxmlformats.org/drawingml/2006/main" name="Feature content">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49C5-04FB-4932-B7EC-5F70ABEA835E}" vid="{F110B671-0166-4FD6-B354-05A9C568F4E1}"/>
    </a:ext>
  </a:extLst>
</a:theme>
</file>

<file path=ppt/theme/theme5.xml><?xml version="1.0" encoding="utf-8"?>
<a:theme xmlns:a="http://schemas.openxmlformats.org/drawingml/2006/main" name="End Slides">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49C5-04FB-4932-B7EC-5F70ABEA835E}" vid="{0A0EEB4E-49BB-4E79-8742-12A560CA277E}"/>
    </a:ext>
  </a:extLst>
</a:theme>
</file>

<file path=ppt/theme/theme6.xml><?xml version="1.0" encoding="utf-8"?>
<a:theme xmlns:a="http://schemas.openxmlformats.org/drawingml/2006/main" name="1_Cover slides">
  <a:themeElements>
    <a:clrScheme name="Victorian Academy Colours">
      <a:dk1>
        <a:srgbClr val="1E2028"/>
      </a:dk1>
      <a:lt1>
        <a:srgbClr val="FFFFFF"/>
      </a:lt1>
      <a:dk2>
        <a:srgbClr val="1E2028"/>
      </a:dk2>
      <a:lt2>
        <a:srgbClr val="FFFFFF"/>
      </a:lt2>
      <a:accent1>
        <a:srgbClr val="D19000"/>
      </a:accent1>
      <a:accent2>
        <a:srgbClr val="003B5C"/>
      </a:accent2>
      <a:accent3>
        <a:srgbClr val="CFCDC9"/>
      </a:accent3>
      <a:accent4>
        <a:srgbClr val="EDECED"/>
      </a:accent4>
      <a:accent5>
        <a:srgbClr val="F3F2F2"/>
      </a:accent5>
      <a:accent6>
        <a:srgbClr val="D19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2022.pptx" id="{7536461B-8895-4DB5-BB99-376254A29332}" vid="{26B3E257-32D1-4BD1-9C22-B1446ECC149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powerpoint_template2023</Template>
  <TotalTime>0</TotalTime>
  <Words>3427</Words>
  <Application>Microsoft Office PowerPoint</Application>
  <PresentationFormat>Widescreen</PresentationFormat>
  <Paragraphs>264</Paragraphs>
  <Slides>22</Slides>
  <Notes>19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22</vt:i4>
      </vt:variant>
    </vt:vector>
  </HeadingPairs>
  <TitlesOfParts>
    <vt:vector size="36" baseType="lpstr">
      <vt:lpstr>Arial</vt:lpstr>
      <vt:lpstr>Calibri</vt:lpstr>
      <vt:lpstr>Courier New</vt:lpstr>
      <vt:lpstr>Karbon-Regular</vt:lpstr>
      <vt:lpstr>Symbol</vt:lpstr>
      <vt:lpstr>System Font Regular</vt:lpstr>
      <vt:lpstr>VIC</vt:lpstr>
      <vt:lpstr>VIC SemiBold</vt:lpstr>
      <vt:lpstr>Cover slides</vt:lpstr>
      <vt:lpstr>Divider slides</vt:lpstr>
      <vt:lpstr>General slides</vt:lpstr>
      <vt:lpstr>Feature content</vt:lpstr>
      <vt:lpstr>End Slides</vt:lpstr>
      <vt:lpstr>1_Cover slides</vt:lpstr>
      <vt:lpstr>PowerPoint Presentation</vt:lpstr>
      <vt:lpstr>The Academy Leadership Excellence Framework</vt:lpstr>
      <vt:lpstr>Rationale</vt:lpstr>
      <vt:lpstr>Five domains</vt:lpstr>
      <vt:lpstr>Leading teaching, learning and wellbeing​</vt:lpstr>
      <vt:lpstr>Developing self,  others and teams​</vt:lpstr>
      <vt:lpstr>Leading improvement, innovation and change​</vt:lpstr>
      <vt:lpstr>Leading the management of the school</vt:lpstr>
      <vt:lpstr>Engaging and working with the community</vt:lpstr>
      <vt:lpstr>Three capabilities</vt:lpstr>
      <vt:lpstr>Using relevant knowledge</vt:lpstr>
      <vt:lpstr>Solving complex problems</vt:lpstr>
      <vt:lpstr>Collaborative Complex  Problem Solving (CCPS)​</vt:lpstr>
      <vt:lpstr>Building relational trust</vt:lpstr>
      <vt:lpstr>A model of trust</vt:lpstr>
      <vt:lpstr>Determinants of trust</vt:lpstr>
      <vt:lpstr>Dispositions</vt:lpstr>
      <vt:lpstr>Open-mindedness</vt:lpstr>
      <vt:lpstr>Interpersonal courage</vt:lpstr>
      <vt:lpstr>Empathy</vt:lpstr>
      <vt:lpstr>Perseverance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2024-06-26T00:45:36Z</dcterms:created>
  <dcterms:modified xsi:type="dcterms:W3CDTF">2024-09-10T03:24:09Z</dcterms:modified>
</cp:coreProperties>
</file>